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2" r:id="rId2"/>
    <p:sldId id="321" r:id="rId3"/>
    <p:sldId id="283" r:id="rId4"/>
    <p:sldId id="284" r:id="rId5"/>
    <p:sldId id="285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267" r:id="rId29"/>
    <p:sldId id="314" r:id="rId30"/>
    <p:sldId id="315" r:id="rId31"/>
    <p:sldId id="316" r:id="rId32"/>
    <p:sldId id="317" r:id="rId33"/>
    <p:sldId id="318" r:id="rId34"/>
    <p:sldId id="319" r:id="rId35"/>
    <p:sldId id="32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1.485263293618137E-2"/>
                  <c:y val="-4.668725894107501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8565644982894619E-2"/>
                  <c:y val="-6.591142438740009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2996053819158679E-2"/>
                  <c:y val="-4.6687258941075033E-2"/>
                </c:manualLayout>
              </c:layout>
              <c:dLblPos val="outEnd"/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9442</c:v>
                </c:pt>
                <c:pt idx="1">
                  <c:v>10584</c:v>
                </c:pt>
                <c:pt idx="2">
                  <c:v>12353</c:v>
                </c:pt>
                <c:pt idx="3">
                  <c:v>10519</c:v>
                </c:pt>
                <c:pt idx="4">
                  <c:v>10517</c:v>
                </c:pt>
              </c:numCache>
            </c:numRef>
          </c:val>
        </c:ser>
        <c:axId val="117199616"/>
        <c:axId val="117201152"/>
      </c:barChart>
      <c:catAx>
        <c:axId val="117199616"/>
        <c:scaling>
          <c:orientation val="minMax"/>
        </c:scaling>
        <c:axPos val="b"/>
        <c:numFmt formatCode="General" sourceLinked="1"/>
        <c:tickLblPos val="nextTo"/>
        <c:crossAx val="117201152"/>
        <c:crosses val="autoZero"/>
        <c:auto val="1"/>
        <c:lblAlgn val="ctr"/>
        <c:lblOffset val="100"/>
      </c:catAx>
      <c:valAx>
        <c:axId val="117201152"/>
        <c:scaling>
          <c:orientation val="minMax"/>
        </c:scaling>
        <c:axPos val="l"/>
        <c:majorGridlines/>
        <c:numFmt formatCode="General" sourceLinked="1"/>
        <c:tickLblPos val="nextTo"/>
        <c:crossAx val="117199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>
        <c:manualLayout>
          <c:layoutTarget val="inner"/>
          <c:xMode val="edge"/>
          <c:yMode val="edge"/>
          <c:x val="8.7019945442241967E-2"/>
          <c:y val="7.430943527127859E-2"/>
          <c:w val="0.88586151125540691"/>
          <c:h val="0.85920577089247629"/>
        </c:manualLayout>
      </c:layout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Лист1!$A$1:$D$1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298</c:v>
                </c:pt>
                <c:pt idx="1">
                  <c:v>367</c:v>
                </c:pt>
                <c:pt idx="2">
                  <c:v>389</c:v>
                </c:pt>
                <c:pt idx="3">
                  <c:v>452</c:v>
                </c:pt>
              </c:numCache>
            </c:numRef>
          </c:val>
        </c:ser>
        <c:dLbls>
          <c:showVal val="1"/>
        </c:dLbls>
        <c:axId val="125390848"/>
        <c:axId val="125392384"/>
      </c:barChart>
      <c:catAx>
        <c:axId val="125390848"/>
        <c:scaling>
          <c:orientation val="minMax"/>
        </c:scaling>
        <c:axPos val="l"/>
        <c:numFmt formatCode="General" sourceLinked="1"/>
        <c:tickLblPos val="nextTo"/>
        <c:crossAx val="125392384"/>
        <c:crosses val="autoZero"/>
        <c:auto val="1"/>
        <c:lblAlgn val="ctr"/>
        <c:lblOffset val="100"/>
      </c:catAx>
      <c:valAx>
        <c:axId val="12539238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5390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72.8</c:v>
                </c:pt>
                <c:pt idx="1">
                  <c:v>75.3</c:v>
                </c:pt>
                <c:pt idx="2">
                  <c:v>73.7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Математика(профиль)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50.4</c:v>
                </c:pt>
                <c:pt idx="1">
                  <c:v>51.9</c:v>
                </c:pt>
                <c:pt idx="2">
                  <c:v>51.2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Физика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57.1</c:v>
                </c:pt>
                <c:pt idx="1">
                  <c:v>55.3</c:v>
                </c:pt>
                <c:pt idx="2">
                  <c:v>57.3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Химия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65</c:v>
                </c:pt>
                <c:pt idx="1">
                  <c:v>60.8</c:v>
                </c:pt>
                <c:pt idx="2">
                  <c:v>58.4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Информатика и ИКТ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59.5</c:v>
                </c:pt>
                <c:pt idx="1">
                  <c:v>62.4</c:v>
                </c:pt>
                <c:pt idx="2">
                  <c:v>65.2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Биология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61.8</c:v>
                </c:pt>
                <c:pt idx="1">
                  <c:v>57.7</c:v>
                </c:pt>
                <c:pt idx="2">
                  <c:v>58.4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История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53</c:v>
                </c:pt>
                <c:pt idx="1">
                  <c:v>53.3</c:v>
                </c:pt>
                <c:pt idx="2">
                  <c:v>54.8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География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57.5</c:v>
                </c:pt>
                <c:pt idx="1">
                  <c:v>67.2</c:v>
                </c:pt>
                <c:pt idx="2">
                  <c:v>62.8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Английский язык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67</c:v>
                </c:pt>
                <c:pt idx="1">
                  <c:v>74.099999999999994</c:v>
                </c:pt>
                <c:pt idx="2">
                  <c:v>72.5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Немецкий язык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57.5</c:v>
                </c:pt>
                <c:pt idx="1">
                  <c:v>64.5</c:v>
                </c:pt>
                <c:pt idx="2">
                  <c:v>80.5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Французский язык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Лист1!$L$2:$L$4</c:f>
              <c:numCache>
                <c:formatCode>General</c:formatCode>
                <c:ptCount val="3"/>
                <c:pt idx="0">
                  <c:v>58</c:v>
                </c:pt>
                <c:pt idx="1">
                  <c:v>86</c:v>
                </c:pt>
                <c:pt idx="2">
                  <c:v>38.5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Испанский язык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Лист1!$M$2:$M$4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93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Обществознание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Лист1!$N$2:$N$4</c:f>
              <c:numCache>
                <c:formatCode>General</c:formatCode>
                <c:ptCount val="3"/>
                <c:pt idx="0">
                  <c:v>61.8</c:v>
                </c:pt>
                <c:pt idx="1">
                  <c:v>57.5</c:v>
                </c:pt>
                <c:pt idx="2">
                  <c:v>60.3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Литература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Лист1!$O$2:$O$4</c:f>
              <c:numCache>
                <c:formatCode>General</c:formatCode>
                <c:ptCount val="3"/>
                <c:pt idx="0">
                  <c:v>67.099999999999994</c:v>
                </c:pt>
                <c:pt idx="1">
                  <c:v>66.900000000000006</c:v>
                </c:pt>
                <c:pt idx="2">
                  <c:v>66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Математика(база)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Лист1!$P$2:$P$4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4.4000000000000004</c:v>
                </c:pt>
                <c:pt idx="2">
                  <c:v>4.5</c:v>
                </c:pt>
              </c:numCache>
            </c:numRef>
          </c:val>
        </c:ser>
        <c:axId val="127375616"/>
        <c:axId val="127397888"/>
      </c:barChart>
      <c:catAx>
        <c:axId val="127375616"/>
        <c:scaling>
          <c:orientation val="minMax"/>
        </c:scaling>
        <c:axPos val="b"/>
        <c:numFmt formatCode="General" sourceLinked="1"/>
        <c:tickLblPos val="nextTo"/>
        <c:crossAx val="127397888"/>
        <c:crosses val="autoZero"/>
        <c:auto val="1"/>
        <c:lblAlgn val="ctr"/>
        <c:lblOffset val="100"/>
      </c:catAx>
      <c:valAx>
        <c:axId val="127397888"/>
        <c:scaling>
          <c:orientation val="minMax"/>
        </c:scaling>
        <c:axPos val="l"/>
        <c:majorGridlines/>
        <c:numFmt formatCode="General" sourceLinked="1"/>
        <c:tickLblPos val="nextTo"/>
        <c:crossAx val="12737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337515241091632"/>
          <c:y val="1.1784368002001567E-2"/>
          <c:w val="0.27662484758908384"/>
          <c:h val="0.8709279822127026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73727-48F7-466E-9C48-03147CD4ABC2}" type="doc">
      <dgm:prSet loTypeId="urn:microsoft.com/office/officeart/2005/8/layout/chevron2" loCatId="process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39A3A1-D5D4-431E-A437-8EBDEDAAB7A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/>
            <a:t>*</a:t>
          </a:r>
          <a:endParaRPr lang="ru-RU" sz="2400" b="1" dirty="0"/>
        </a:p>
      </dgm:t>
    </dgm:pt>
    <dgm:pt modelId="{D58DA941-2FA2-4865-B3F1-376DD036A667}" type="parTrans" cxnId="{4BE1ABD9-153F-4834-A817-EF0244B768CD}">
      <dgm:prSet/>
      <dgm:spPr/>
      <dgm:t>
        <a:bodyPr/>
        <a:lstStyle/>
        <a:p>
          <a:endParaRPr lang="ru-RU" sz="2000" b="1"/>
        </a:p>
      </dgm:t>
    </dgm:pt>
    <dgm:pt modelId="{F57131B5-F73F-4D4A-BDE2-5FDFC764E5EF}" type="sibTrans" cxnId="{4BE1ABD9-153F-4834-A817-EF0244B768CD}">
      <dgm:prSet/>
      <dgm:spPr/>
      <dgm:t>
        <a:bodyPr/>
        <a:lstStyle/>
        <a:p>
          <a:endParaRPr lang="ru-RU" sz="2000" b="1"/>
        </a:p>
      </dgm:t>
    </dgm:pt>
    <dgm:pt modelId="{2F3984AB-EBF7-4587-83EB-C3EE6DA8BD5B}">
      <dgm:prSet phldrT="[Текст]" custT="1"/>
      <dgm:spPr/>
      <dgm:t>
        <a:bodyPr/>
        <a:lstStyle/>
        <a:p>
          <a:r>
            <a:rPr lang="ru-RU" sz="2400" b="1" dirty="0" smtClean="0"/>
            <a:t>6 загородных детских оздоровительных лагерей учреждений (8 объектов)</a:t>
          </a:r>
          <a:endParaRPr lang="ru-RU" sz="2400" b="1" dirty="0"/>
        </a:p>
      </dgm:t>
    </dgm:pt>
    <dgm:pt modelId="{6D3D6E86-66B1-4467-8FBC-54DFB424AA28}" type="parTrans" cxnId="{394CD4F0-3BA2-4CB1-B491-AF5CF70EC522}">
      <dgm:prSet/>
      <dgm:spPr/>
      <dgm:t>
        <a:bodyPr/>
        <a:lstStyle/>
        <a:p>
          <a:endParaRPr lang="ru-RU" sz="2000" b="1"/>
        </a:p>
      </dgm:t>
    </dgm:pt>
    <dgm:pt modelId="{23ED187F-D1C6-45B6-A4E6-16DC85A6A307}" type="sibTrans" cxnId="{394CD4F0-3BA2-4CB1-B491-AF5CF70EC522}">
      <dgm:prSet/>
      <dgm:spPr/>
      <dgm:t>
        <a:bodyPr/>
        <a:lstStyle/>
        <a:p>
          <a:endParaRPr lang="ru-RU" sz="2000" b="1"/>
        </a:p>
      </dgm:t>
    </dgm:pt>
    <dgm:pt modelId="{40292A6E-F4D2-4DFB-AADF-5EFDFB58135A}">
      <dgm:prSet phldrT="[Текст]" custT="1"/>
      <dgm:spPr/>
      <dgm:t>
        <a:bodyPr/>
        <a:lstStyle/>
        <a:p>
          <a:r>
            <a:rPr lang="ru-RU" sz="2400" b="1" dirty="0" smtClean="0"/>
            <a:t>77 лагерей с дневным пребыванием детей</a:t>
          </a:r>
          <a:endParaRPr lang="ru-RU" sz="2400" b="1" dirty="0"/>
        </a:p>
      </dgm:t>
    </dgm:pt>
    <dgm:pt modelId="{94F83E64-82A1-401C-8C95-4D463248EA5E}" type="parTrans" cxnId="{AB48AE2E-91D8-4653-BAD3-DFE2E7672AA6}">
      <dgm:prSet/>
      <dgm:spPr/>
      <dgm:t>
        <a:bodyPr/>
        <a:lstStyle/>
        <a:p>
          <a:endParaRPr lang="ru-RU" sz="2000" b="1"/>
        </a:p>
      </dgm:t>
    </dgm:pt>
    <dgm:pt modelId="{B2460A17-B113-4836-9F3B-1BAC3F5E6784}" type="sibTrans" cxnId="{AB48AE2E-91D8-4653-BAD3-DFE2E7672AA6}">
      <dgm:prSet/>
      <dgm:spPr/>
      <dgm:t>
        <a:bodyPr/>
        <a:lstStyle/>
        <a:p>
          <a:endParaRPr lang="ru-RU" sz="2000" b="1"/>
        </a:p>
      </dgm:t>
    </dgm:pt>
    <dgm:pt modelId="{23DD9A2B-0967-4F29-B00A-73F517C437BC}">
      <dgm:prSet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/>
            <a:t>*</a:t>
          </a:r>
          <a:endParaRPr lang="ru-RU" sz="2400" b="1" dirty="0"/>
        </a:p>
      </dgm:t>
    </dgm:pt>
    <dgm:pt modelId="{070BFDDE-1D6F-4064-96F6-193477221929}" type="parTrans" cxnId="{575AC6FB-DF3D-4D2B-A49B-4D0791E0FD2A}">
      <dgm:prSet/>
      <dgm:spPr/>
      <dgm:t>
        <a:bodyPr/>
        <a:lstStyle/>
        <a:p>
          <a:endParaRPr lang="ru-RU" sz="2000" b="1"/>
        </a:p>
      </dgm:t>
    </dgm:pt>
    <dgm:pt modelId="{53740ADE-2B8D-4277-A45B-5669A76F502B}" type="sibTrans" cxnId="{575AC6FB-DF3D-4D2B-A49B-4D0791E0FD2A}">
      <dgm:prSet/>
      <dgm:spPr/>
      <dgm:t>
        <a:bodyPr/>
        <a:lstStyle/>
        <a:p>
          <a:endParaRPr lang="ru-RU" sz="2000" b="1"/>
        </a:p>
      </dgm:t>
    </dgm:pt>
    <dgm:pt modelId="{32FC6C78-B8C1-44AE-9982-3DA54D41528B}">
      <dgm:prSet custT="1"/>
      <dgm:spPr/>
      <dgm:t>
        <a:bodyPr/>
        <a:lstStyle/>
        <a:p>
          <a:r>
            <a:rPr lang="ru-RU" sz="2400" b="1" dirty="0" smtClean="0"/>
            <a:t> палаточный лагерь</a:t>
          </a:r>
          <a:endParaRPr lang="ru-RU" sz="2400" b="1" dirty="0"/>
        </a:p>
      </dgm:t>
    </dgm:pt>
    <dgm:pt modelId="{4C35E8D0-600B-4993-ADCA-F81196826B9C}" type="parTrans" cxnId="{3FEFE649-0181-4BEA-BC89-4F85C4286C79}">
      <dgm:prSet/>
      <dgm:spPr/>
      <dgm:t>
        <a:bodyPr/>
        <a:lstStyle/>
        <a:p>
          <a:endParaRPr lang="ru-RU" sz="2000" b="1"/>
        </a:p>
      </dgm:t>
    </dgm:pt>
    <dgm:pt modelId="{33BB00AD-BF01-4CA8-8CC3-A5196BE56C57}" type="sibTrans" cxnId="{3FEFE649-0181-4BEA-BC89-4F85C4286C79}">
      <dgm:prSet/>
      <dgm:spPr/>
      <dgm:t>
        <a:bodyPr/>
        <a:lstStyle/>
        <a:p>
          <a:endParaRPr lang="ru-RU" sz="2000" b="1"/>
        </a:p>
      </dgm:t>
    </dgm:pt>
    <dgm:pt modelId="{F3BDCF5E-2B75-4F8E-BC3A-D34A671DCAF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/>
            <a:t>*</a:t>
          </a:r>
          <a:endParaRPr lang="ru-RU" sz="2400" b="1" dirty="0"/>
        </a:p>
      </dgm:t>
    </dgm:pt>
    <dgm:pt modelId="{718780A8-83FC-47F4-AB9F-90E2B11DB506}" type="sibTrans" cxnId="{92EDADD8-B225-43FC-9CAD-D830C44657ED}">
      <dgm:prSet/>
      <dgm:spPr/>
      <dgm:t>
        <a:bodyPr/>
        <a:lstStyle/>
        <a:p>
          <a:endParaRPr lang="ru-RU" sz="2000" b="1"/>
        </a:p>
      </dgm:t>
    </dgm:pt>
    <dgm:pt modelId="{211A7874-9F2B-4465-9A64-FE9040A64763}" type="parTrans" cxnId="{92EDADD8-B225-43FC-9CAD-D830C44657ED}">
      <dgm:prSet/>
      <dgm:spPr/>
      <dgm:t>
        <a:bodyPr/>
        <a:lstStyle/>
        <a:p>
          <a:endParaRPr lang="ru-RU" sz="2000" b="1"/>
        </a:p>
      </dgm:t>
    </dgm:pt>
    <dgm:pt modelId="{5D2A1696-83F2-4F06-9A68-0864F3DEC9E5}" type="pres">
      <dgm:prSet presAssocID="{E1C73727-48F7-466E-9C48-03147CD4AB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088FD5-A085-4A9D-9115-71DE032856B0}" type="pres">
      <dgm:prSet presAssocID="{0039A3A1-D5D4-431E-A437-8EBDEDAAB7AE}" presName="composite" presStyleCnt="0"/>
      <dgm:spPr/>
      <dgm:t>
        <a:bodyPr/>
        <a:lstStyle/>
        <a:p>
          <a:endParaRPr lang="ru-RU"/>
        </a:p>
      </dgm:t>
    </dgm:pt>
    <dgm:pt modelId="{AF0A4DC8-AC30-4DEC-BF54-428603E34EAA}" type="pres">
      <dgm:prSet presAssocID="{0039A3A1-D5D4-431E-A437-8EBDEDAAB7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9CAF4-6967-475F-8D3B-FCFA893B1A53}" type="pres">
      <dgm:prSet presAssocID="{0039A3A1-D5D4-431E-A437-8EBDEDAAB7A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EB578-6DDD-43D3-AF83-5AE3410EB068}" type="pres">
      <dgm:prSet presAssocID="{F57131B5-F73F-4D4A-BDE2-5FDFC764E5EF}" presName="sp" presStyleCnt="0"/>
      <dgm:spPr/>
      <dgm:t>
        <a:bodyPr/>
        <a:lstStyle/>
        <a:p>
          <a:endParaRPr lang="ru-RU"/>
        </a:p>
      </dgm:t>
    </dgm:pt>
    <dgm:pt modelId="{6E318467-B024-4005-AF13-695C4EE30273}" type="pres">
      <dgm:prSet presAssocID="{F3BDCF5E-2B75-4F8E-BC3A-D34A671DCAFB}" presName="composite" presStyleCnt="0"/>
      <dgm:spPr/>
      <dgm:t>
        <a:bodyPr/>
        <a:lstStyle/>
        <a:p>
          <a:endParaRPr lang="ru-RU"/>
        </a:p>
      </dgm:t>
    </dgm:pt>
    <dgm:pt modelId="{8C820C09-A4CB-488E-8499-9CC70AF66E36}" type="pres">
      <dgm:prSet presAssocID="{F3BDCF5E-2B75-4F8E-BC3A-D34A671DCA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16528-E623-4C02-AF2C-0AFAB94C34DA}" type="pres">
      <dgm:prSet presAssocID="{F3BDCF5E-2B75-4F8E-BC3A-D34A671DCA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22234-2D4F-47DD-A1C6-BE33B9D689D6}" type="pres">
      <dgm:prSet presAssocID="{718780A8-83FC-47F4-AB9F-90E2B11DB506}" presName="sp" presStyleCnt="0"/>
      <dgm:spPr/>
      <dgm:t>
        <a:bodyPr/>
        <a:lstStyle/>
        <a:p>
          <a:endParaRPr lang="ru-RU"/>
        </a:p>
      </dgm:t>
    </dgm:pt>
    <dgm:pt modelId="{338C0095-2F50-48C7-8E01-26917ACE24E0}" type="pres">
      <dgm:prSet presAssocID="{23DD9A2B-0967-4F29-B00A-73F517C437BC}" presName="composite" presStyleCnt="0"/>
      <dgm:spPr/>
      <dgm:t>
        <a:bodyPr/>
        <a:lstStyle/>
        <a:p>
          <a:endParaRPr lang="ru-RU"/>
        </a:p>
      </dgm:t>
    </dgm:pt>
    <dgm:pt modelId="{A7B60903-52B5-4CC9-8162-89AB349B5B80}" type="pres">
      <dgm:prSet presAssocID="{23DD9A2B-0967-4F29-B00A-73F517C437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60994-9380-4F94-ABF5-DC321586EBC3}" type="pres">
      <dgm:prSet presAssocID="{23DD9A2B-0967-4F29-B00A-73F517C437B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5ED610-B453-4954-86CC-E8C19321A9AA}" type="presOf" srcId="{E1C73727-48F7-466E-9C48-03147CD4ABC2}" destId="{5D2A1696-83F2-4F06-9A68-0864F3DEC9E5}" srcOrd="0" destOrd="0" presId="urn:microsoft.com/office/officeart/2005/8/layout/chevron2"/>
    <dgm:cxn modelId="{575AC6FB-DF3D-4D2B-A49B-4D0791E0FD2A}" srcId="{E1C73727-48F7-466E-9C48-03147CD4ABC2}" destId="{23DD9A2B-0967-4F29-B00A-73F517C437BC}" srcOrd="2" destOrd="0" parTransId="{070BFDDE-1D6F-4064-96F6-193477221929}" sibTransId="{53740ADE-2B8D-4277-A45B-5669A76F502B}"/>
    <dgm:cxn modelId="{92EDADD8-B225-43FC-9CAD-D830C44657ED}" srcId="{E1C73727-48F7-466E-9C48-03147CD4ABC2}" destId="{F3BDCF5E-2B75-4F8E-BC3A-D34A671DCAFB}" srcOrd="1" destOrd="0" parTransId="{211A7874-9F2B-4465-9A64-FE9040A64763}" sibTransId="{718780A8-83FC-47F4-AB9F-90E2B11DB506}"/>
    <dgm:cxn modelId="{38A47F84-11C3-425A-9324-B1FBD3ABA3AA}" type="presOf" srcId="{32FC6C78-B8C1-44AE-9982-3DA54D41528B}" destId="{23060994-9380-4F94-ABF5-DC321586EBC3}" srcOrd="0" destOrd="0" presId="urn:microsoft.com/office/officeart/2005/8/layout/chevron2"/>
    <dgm:cxn modelId="{6EF7C8C1-4B1F-4710-85D7-6F3121815357}" type="presOf" srcId="{40292A6E-F4D2-4DFB-AADF-5EFDFB58135A}" destId="{F9D16528-E623-4C02-AF2C-0AFAB94C34DA}" srcOrd="0" destOrd="0" presId="urn:microsoft.com/office/officeart/2005/8/layout/chevron2"/>
    <dgm:cxn modelId="{68F53240-DB99-493D-A235-AD73DD58E90D}" type="presOf" srcId="{23DD9A2B-0967-4F29-B00A-73F517C437BC}" destId="{A7B60903-52B5-4CC9-8162-89AB349B5B80}" srcOrd="0" destOrd="0" presId="urn:microsoft.com/office/officeart/2005/8/layout/chevron2"/>
    <dgm:cxn modelId="{BD113CCE-BAF4-49F9-9BE5-E55881F7A7CB}" type="presOf" srcId="{2F3984AB-EBF7-4587-83EB-C3EE6DA8BD5B}" destId="{2539CAF4-6967-475F-8D3B-FCFA893B1A53}" srcOrd="0" destOrd="0" presId="urn:microsoft.com/office/officeart/2005/8/layout/chevron2"/>
    <dgm:cxn modelId="{DAF533B7-796C-4DB2-A57E-830A707050DB}" type="presOf" srcId="{F3BDCF5E-2B75-4F8E-BC3A-D34A671DCAFB}" destId="{8C820C09-A4CB-488E-8499-9CC70AF66E36}" srcOrd="0" destOrd="0" presId="urn:microsoft.com/office/officeart/2005/8/layout/chevron2"/>
    <dgm:cxn modelId="{AB48AE2E-91D8-4653-BAD3-DFE2E7672AA6}" srcId="{F3BDCF5E-2B75-4F8E-BC3A-D34A671DCAFB}" destId="{40292A6E-F4D2-4DFB-AADF-5EFDFB58135A}" srcOrd="0" destOrd="0" parTransId="{94F83E64-82A1-401C-8C95-4D463248EA5E}" sibTransId="{B2460A17-B113-4836-9F3B-1BAC3F5E6784}"/>
    <dgm:cxn modelId="{3FEFE649-0181-4BEA-BC89-4F85C4286C79}" srcId="{23DD9A2B-0967-4F29-B00A-73F517C437BC}" destId="{32FC6C78-B8C1-44AE-9982-3DA54D41528B}" srcOrd="0" destOrd="0" parTransId="{4C35E8D0-600B-4993-ADCA-F81196826B9C}" sibTransId="{33BB00AD-BF01-4CA8-8CC3-A5196BE56C57}"/>
    <dgm:cxn modelId="{394CD4F0-3BA2-4CB1-B491-AF5CF70EC522}" srcId="{0039A3A1-D5D4-431E-A437-8EBDEDAAB7AE}" destId="{2F3984AB-EBF7-4587-83EB-C3EE6DA8BD5B}" srcOrd="0" destOrd="0" parTransId="{6D3D6E86-66B1-4467-8FBC-54DFB424AA28}" sibTransId="{23ED187F-D1C6-45B6-A4E6-16DC85A6A307}"/>
    <dgm:cxn modelId="{4BE1ABD9-153F-4834-A817-EF0244B768CD}" srcId="{E1C73727-48F7-466E-9C48-03147CD4ABC2}" destId="{0039A3A1-D5D4-431E-A437-8EBDEDAAB7AE}" srcOrd="0" destOrd="0" parTransId="{D58DA941-2FA2-4865-B3F1-376DD036A667}" sibTransId="{F57131B5-F73F-4D4A-BDE2-5FDFC764E5EF}"/>
    <dgm:cxn modelId="{713A7369-68F9-4A42-B655-BFDAE6E9717E}" type="presOf" srcId="{0039A3A1-D5D4-431E-A437-8EBDEDAAB7AE}" destId="{AF0A4DC8-AC30-4DEC-BF54-428603E34EAA}" srcOrd="0" destOrd="0" presId="urn:microsoft.com/office/officeart/2005/8/layout/chevron2"/>
    <dgm:cxn modelId="{00618953-58C8-4EED-8C9D-4CD1020967CA}" type="presParOf" srcId="{5D2A1696-83F2-4F06-9A68-0864F3DEC9E5}" destId="{10088FD5-A085-4A9D-9115-71DE032856B0}" srcOrd="0" destOrd="0" presId="urn:microsoft.com/office/officeart/2005/8/layout/chevron2"/>
    <dgm:cxn modelId="{855D6652-A9D7-49D7-A144-05B816B17753}" type="presParOf" srcId="{10088FD5-A085-4A9D-9115-71DE032856B0}" destId="{AF0A4DC8-AC30-4DEC-BF54-428603E34EAA}" srcOrd="0" destOrd="0" presId="urn:microsoft.com/office/officeart/2005/8/layout/chevron2"/>
    <dgm:cxn modelId="{F4B44CD0-7B36-4E23-A41A-E128CE15E0D7}" type="presParOf" srcId="{10088FD5-A085-4A9D-9115-71DE032856B0}" destId="{2539CAF4-6967-475F-8D3B-FCFA893B1A53}" srcOrd="1" destOrd="0" presId="urn:microsoft.com/office/officeart/2005/8/layout/chevron2"/>
    <dgm:cxn modelId="{2C30FC0C-5728-459D-B53E-A015D0148E7B}" type="presParOf" srcId="{5D2A1696-83F2-4F06-9A68-0864F3DEC9E5}" destId="{549EB578-6DDD-43D3-AF83-5AE3410EB068}" srcOrd="1" destOrd="0" presId="urn:microsoft.com/office/officeart/2005/8/layout/chevron2"/>
    <dgm:cxn modelId="{5D9524BF-13C2-416D-995D-3AF5A4975CB0}" type="presParOf" srcId="{5D2A1696-83F2-4F06-9A68-0864F3DEC9E5}" destId="{6E318467-B024-4005-AF13-695C4EE30273}" srcOrd="2" destOrd="0" presId="urn:microsoft.com/office/officeart/2005/8/layout/chevron2"/>
    <dgm:cxn modelId="{966DC8DF-1688-4F67-8B3D-EEBE87509040}" type="presParOf" srcId="{6E318467-B024-4005-AF13-695C4EE30273}" destId="{8C820C09-A4CB-488E-8499-9CC70AF66E36}" srcOrd="0" destOrd="0" presId="urn:microsoft.com/office/officeart/2005/8/layout/chevron2"/>
    <dgm:cxn modelId="{1E279D45-0FDE-4374-BF77-F50DA79360ED}" type="presParOf" srcId="{6E318467-B024-4005-AF13-695C4EE30273}" destId="{F9D16528-E623-4C02-AF2C-0AFAB94C34DA}" srcOrd="1" destOrd="0" presId="urn:microsoft.com/office/officeart/2005/8/layout/chevron2"/>
    <dgm:cxn modelId="{B2DE5747-1B7E-4DD2-BF4E-0AFA9A490212}" type="presParOf" srcId="{5D2A1696-83F2-4F06-9A68-0864F3DEC9E5}" destId="{45122234-2D4F-47DD-A1C6-BE33B9D689D6}" srcOrd="3" destOrd="0" presId="urn:microsoft.com/office/officeart/2005/8/layout/chevron2"/>
    <dgm:cxn modelId="{2207D5DD-9ECE-4B20-BA4A-A88B2803802A}" type="presParOf" srcId="{5D2A1696-83F2-4F06-9A68-0864F3DEC9E5}" destId="{338C0095-2F50-48C7-8E01-26917ACE24E0}" srcOrd="4" destOrd="0" presId="urn:microsoft.com/office/officeart/2005/8/layout/chevron2"/>
    <dgm:cxn modelId="{E93A770C-84FC-468D-9958-09FCFA0C4D8F}" type="presParOf" srcId="{338C0095-2F50-48C7-8E01-26917ACE24E0}" destId="{A7B60903-52B5-4CC9-8162-89AB349B5B80}" srcOrd="0" destOrd="0" presId="urn:microsoft.com/office/officeart/2005/8/layout/chevron2"/>
    <dgm:cxn modelId="{35192F2F-8D37-4B38-A8C2-021297BAC5B8}" type="presParOf" srcId="{338C0095-2F50-48C7-8E01-26917ACE24E0}" destId="{23060994-9380-4F94-ABF5-DC321586EB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D9498-785A-4215-8FE9-85C38ADD8CBE}" type="doc">
      <dgm:prSet loTypeId="urn:microsoft.com/office/officeart/2005/8/layout/vList6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E274A5A-5B4F-4C51-A194-3D86F54845EC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1050 детей</a:t>
          </a:r>
          <a:endParaRPr lang="ru-RU" sz="2400" b="1" dirty="0">
            <a:solidFill>
              <a:schemeClr val="tx1"/>
            </a:solidFill>
          </a:endParaRPr>
        </a:p>
      </dgm:t>
    </dgm:pt>
    <dgm:pt modelId="{490764EC-75EF-4EC0-8084-D403240AB0DA}" type="parTrans" cxnId="{C4581D81-1102-4D9D-9CB3-0BDE9A333C9A}">
      <dgm:prSet/>
      <dgm:spPr/>
      <dgm:t>
        <a:bodyPr/>
        <a:lstStyle/>
        <a:p>
          <a:endParaRPr lang="ru-RU"/>
        </a:p>
      </dgm:t>
    </dgm:pt>
    <dgm:pt modelId="{909E27B8-669E-4700-B0D7-80BFD14D5DD4}" type="sibTrans" cxnId="{C4581D81-1102-4D9D-9CB3-0BDE9A333C9A}">
      <dgm:prSet/>
      <dgm:spPr/>
      <dgm:t>
        <a:bodyPr/>
        <a:lstStyle/>
        <a:p>
          <a:endParaRPr lang="ru-RU"/>
        </a:p>
      </dgm:t>
    </dgm:pt>
    <dgm:pt modelId="{D44F44D9-34D8-45A7-B16C-7F4675EE2ADC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2300" b="1" dirty="0" smtClean="0"/>
            <a:t>Лагеря и санатории Самарской области</a:t>
          </a:r>
        </a:p>
      </dgm:t>
    </dgm:pt>
    <dgm:pt modelId="{476C1055-DBD9-4241-941F-657CE31A28B8}" type="parTrans" cxnId="{303ABC85-0EBF-45AD-87A8-3BEF35760D6B}">
      <dgm:prSet/>
      <dgm:spPr/>
      <dgm:t>
        <a:bodyPr/>
        <a:lstStyle/>
        <a:p>
          <a:endParaRPr lang="ru-RU"/>
        </a:p>
      </dgm:t>
    </dgm:pt>
    <dgm:pt modelId="{737BCD89-6D89-47F5-BEDA-116934D30656}" type="sibTrans" cxnId="{303ABC85-0EBF-45AD-87A8-3BEF35760D6B}">
      <dgm:prSet/>
      <dgm:spPr/>
      <dgm:t>
        <a:bodyPr/>
        <a:lstStyle/>
        <a:p>
          <a:endParaRPr lang="ru-RU"/>
        </a:p>
      </dgm:t>
    </dgm:pt>
    <dgm:pt modelId="{3C302B6D-F73C-4E40-9346-133D0770BB3D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2300" b="1" dirty="0" smtClean="0"/>
            <a:t>Лагерь «Дружба»                       (п. Нижнее </a:t>
          </a:r>
          <a:r>
            <a:rPr lang="ru-RU" sz="2300" b="1" dirty="0" err="1" smtClean="0"/>
            <a:t>Макопсе</a:t>
          </a:r>
          <a:r>
            <a:rPr lang="ru-RU" sz="2300" b="1" dirty="0" smtClean="0"/>
            <a:t>, г. Сочи) </a:t>
          </a:r>
        </a:p>
      </dgm:t>
    </dgm:pt>
    <dgm:pt modelId="{137EA746-DAAE-481B-BFDD-BAB3B9725302}" type="parTrans" cxnId="{C720BA81-5502-4C41-8F45-D29C23E78156}">
      <dgm:prSet/>
      <dgm:spPr/>
      <dgm:t>
        <a:bodyPr/>
        <a:lstStyle/>
        <a:p>
          <a:endParaRPr lang="ru-RU"/>
        </a:p>
      </dgm:t>
    </dgm:pt>
    <dgm:pt modelId="{C9533A87-27FA-4240-B8CB-33F23D36E2E0}" type="sibTrans" cxnId="{C720BA81-5502-4C41-8F45-D29C23E78156}">
      <dgm:prSet/>
      <dgm:spPr/>
      <dgm:t>
        <a:bodyPr/>
        <a:lstStyle/>
        <a:p>
          <a:endParaRPr lang="ru-RU"/>
        </a:p>
      </dgm:t>
    </dgm:pt>
    <dgm:pt modelId="{54B005E4-84DB-423E-A31E-956C469445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56 детей</a:t>
          </a:r>
        </a:p>
      </dgm:t>
    </dgm:pt>
    <dgm:pt modelId="{9AF8AFBC-F923-42EB-86BF-E04BA90A8AC6}" type="sibTrans" cxnId="{59585733-34DD-4073-BBE4-20DF691B70E5}">
      <dgm:prSet/>
      <dgm:spPr/>
      <dgm:t>
        <a:bodyPr/>
        <a:lstStyle/>
        <a:p>
          <a:endParaRPr lang="ru-RU"/>
        </a:p>
      </dgm:t>
    </dgm:pt>
    <dgm:pt modelId="{DEE6DC27-D056-4AB2-BB39-E0D554DC4006}" type="parTrans" cxnId="{59585733-34DD-4073-BBE4-20DF691B70E5}">
      <dgm:prSet/>
      <dgm:spPr/>
      <dgm:t>
        <a:bodyPr/>
        <a:lstStyle/>
        <a:p>
          <a:endParaRPr lang="ru-RU"/>
        </a:p>
      </dgm:t>
    </dgm:pt>
    <dgm:pt modelId="{145CE7D5-97F9-4694-91E7-E17C722A54C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6 детей</a:t>
          </a:r>
          <a:endParaRPr lang="ru-RU" sz="2800" b="1" dirty="0">
            <a:solidFill>
              <a:schemeClr val="tx1"/>
            </a:solidFill>
          </a:endParaRPr>
        </a:p>
      </dgm:t>
    </dgm:pt>
    <dgm:pt modelId="{4B04388E-A0EE-42F7-B0D5-34F6F5AB27DC}" type="sibTrans" cxnId="{1AF985F7-949A-4501-B075-3DA884073B21}">
      <dgm:prSet/>
      <dgm:spPr/>
      <dgm:t>
        <a:bodyPr/>
        <a:lstStyle/>
        <a:p>
          <a:endParaRPr lang="ru-RU"/>
        </a:p>
      </dgm:t>
    </dgm:pt>
    <dgm:pt modelId="{00E3AE3D-3E8A-4BFD-A485-F033B967C1F2}" type="parTrans" cxnId="{1AF985F7-949A-4501-B075-3DA884073B21}">
      <dgm:prSet/>
      <dgm:spPr/>
      <dgm:t>
        <a:bodyPr/>
        <a:lstStyle/>
        <a:p>
          <a:endParaRPr lang="ru-RU"/>
        </a:p>
      </dgm:t>
    </dgm:pt>
    <dgm:pt modelId="{E1A17615-6FC0-40D7-8F00-6E2B27DB7733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300" b="1" dirty="0" smtClean="0"/>
            <a:t>Санаторий «Мечта»                         (г. Евпатория, Крым)</a:t>
          </a:r>
          <a:endParaRPr lang="ru-RU" sz="2300" b="1" dirty="0"/>
        </a:p>
      </dgm:t>
    </dgm:pt>
    <dgm:pt modelId="{B8AA3945-A5DE-4A73-83B5-EB1F6BF03C00}" type="parTrans" cxnId="{137403B9-FC8D-470C-9851-35615ABE5B5A}">
      <dgm:prSet/>
      <dgm:spPr/>
      <dgm:t>
        <a:bodyPr/>
        <a:lstStyle/>
        <a:p>
          <a:endParaRPr lang="ru-RU"/>
        </a:p>
      </dgm:t>
    </dgm:pt>
    <dgm:pt modelId="{DDA6C7E4-2785-4B35-94E4-F9DDE6CC9729}" type="sibTrans" cxnId="{137403B9-FC8D-470C-9851-35615ABE5B5A}">
      <dgm:prSet/>
      <dgm:spPr/>
      <dgm:t>
        <a:bodyPr/>
        <a:lstStyle/>
        <a:p>
          <a:endParaRPr lang="ru-RU"/>
        </a:p>
      </dgm:t>
    </dgm:pt>
    <dgm:pt modelId="{89F83B81-7713-4908-9C01-D9978F5A1E03}" type="pres">
      <dgm:prSet presAssocID="{444D9498-785A-4215-8FE9-85C38ADD8CB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32C1DF-1B4B-43AE-BCCB-4A6E13D4F116}" type="pres">
      <dgm:prSet presAssocID="{4E274A5A-5B4F-4C51-A194-3D86F54845EC}" presName="linNode" presStyleCnt="0"/>
      <dgm:spPr/>
    </dgm:pt>
    <dgm:pt modelId="{E7CEB13C-A08C-4193-B1FE-840FEE86DE3F}" type="pres">
      <dgm:prSet presAssocID="{4E274A5A-5B4F-4C51-A194-3D86F54845EC}" presName="parentShp" presStyleLbl="node1" presStyleIdx="0" presStyleCnt="3" custScaleX="98377" custLinFactNeighborX="-3011" custLinFactNeighborY="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A8E09-2ECC-42C2-9868-CEAED3B20FE9}" type="pres">
      <dgm:prSet presAssocID="{4E274A5A-5B4F-4C51-A194-3D86F54845EC}" presName="childShp" presStyleLbl="bgAccFollowNode1" presStyleIdx="0" presStyleCnt="3" custScaleX="87204" custScaleY="86448" custLinFactNeighborX="59" custLinFactNeighborY="-168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A60093EC-1749-4163-A244-814A67B85825}" type="pres">
      <dgm:prSet presAssocID="{909E27B8-669E-4700-B0D7-80BFD14D5DD4}" presName="spacing" presStyleCnt="0"/>
      <dgm:spPr/>
    </dgm:pt>
    <dgm:pt modelId="{058D5767-7531-4893-A9BA-50CAE6A1B576}" type="pres">
      <dgm:prSet presAssocID="{54B005E4-84DB-423E-A31E-956C46944562}" presName="linNode" presStyleCnt="0"/>
      <dgm:spPr/>
    </dgm:pt>
    <dgm:pt modelId="{150B50F6-29F7-42FA-A4B0-4E467156427A}" type="pres">
      <dgm:prSet presAssocID="{54B005E4-84DB-423E-A31E-956C46944562}" presName="parentShp" presStyleLbl="node1" presStyleIdx="1" presStyleCnt="3" custLinFactNeighborX="-2971" custLinFactNeighborY="-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1963F-7333-4865-9F2C-A1B0FD46B80F}" type="pres">
      <dgm:prSet presAssocID="{54B005E4-84DB-423E-A31E-956C46944562}" presName="childShp" presStyleLbl="bgAccFollowNode1" presStyleIdx="1" presStyleCnt="3" custScaleX="88217" custScaleY="86449" custLinFactNeighborX="-1512" custLinFactNeighborY="-10729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87A01001-E7D0-4E39-9CEA-365B7A9DE365}" type="pres">
      <dgm:prSet presAssocID="{9AF8AFBC-F923-42EB-86BF-E04BA90A8AC6}" presName="spacing" presStyleCnt="0"/>
      <dgm:spPr/>
    </dgm:pt>
    <dgm:pt modelId="{1BE2A5D2-2721-44AB-9A35-BAA225DD65CC}" type="pres">
      <dgm:prSet presAssocID="{145CE7D5-97F9-4694-91E7-E17C722A54C6}" presName="linNode" presStyleCnt="0"/>
      <dgm:spPr/>
    </dgm:pt>
    <dgm:pt modelId="{2857B762-4691-4CF1-89CF-86F2CFA6201C}" type="pres">
      <dgm:prSet presAssocID="{145CE7D5-97F9-4694-91E7-E17C722A54C6}" presName="parentShp" presStyleLbl="node1" presStyleIdx="2" presStyleCnt="3" custScaleX="97205" custScaleY="93293" custLinFactNeighborX="-4501" custLinFactNeighborY="-4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0C17F-9CDD-445E-BA1C-F425EE09AE49}" type="pres">
      <dgm:prSet presAssocID="{145CE7D5-97F9-4694-91E7-E17C722A54C6}" presName="childShp" presStyleLbl="bgAccFollowNode1" presStyleIdx="2" presStyleCnt="3" custScaleX="86203" custScaleY="92815" custLinFactNeighborX="1396" custLinFactNeighborY="-2884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</dgm:ptLst>
  <dgm:cxnLst>
    <dgm:cxn modelId="{C720BA81-5502-4C41-8F45-D29C23E78156}" srcId="{54B005E4-84DB-423E-A31E-956C46944562}" destId="{3C302B6D-F73C-4E40-9346-133D0770BB3D}" srcOrd="0" destOrd="0" parTransId="{137EA746-DAAE-481B-BFDD-BAB3B9725302}" sibTransId="{C9533A87-27FA-4240-B8CB-33F23D36E2E0}"/>
    <dgm:cxn modelId="{529A8337-4C79-401C-A064-00C4B1148796}" type="presOf" srcId="{4E274A5A-5B4F-4C51-A194-3D86F54845EC}" destId="{E7CEB13C-A08C-4193-B1FE-840FEE86DE3F}" srcOrd="0" destOrd="0" presId="urn:microsoft.com/office/officeart/2005/8/layout/vList6"/>
    <dgm:cxn modelId="{1AF985F7-949A-4501-B075-3DA884073B21}" srcId="{444D9498-785A-4215-8FE9-85C38ADD8CBE}" destId="{145CE7D5-97F9-4694-91E7-E17C722A54C6}" srcOrd="2" destOrd="0" parTransId="{00E3AE3D-3E8A-4BFD-A485-F033B967C1F2}" sibTransId="{4B04388E-A0EE-42F7-B0D5-34F6F5AB27DC}"/>
    <dgm:cxn modelId="{137403B9-FC8D-470C-9851-35615ABE5B5A}" srcId="{145CE7D5-97F9-4694-91E7-E17C722A54C6}" destId="{E1A17615-6FC0-40D7-8F00-6E2B27DB7733}" srcOrd="0" destOrd="0" parTransId="{B8AA3945-A5DE-4A73-83B5-EB1F6BF03C00}" sibTransId="{DDA6C7E4-2785-4B35-94E4-F9DDE6CC9729}"/>
    <dgm:cxn modelId="{303ABC85-0EBF-45AD-87A8-3BEF35760D6B}" srcId="{4E274A5A-5B4F-4C51-A194-3D86F54845EC}" destId="{D44F44D9-34D8-45A7-B16C-7F4675EE2ADC}" srcOrd="0" destOrd="0" parTransId="{476C1055-DBD9-4241-941F-657CE31A28B8}" sibTransId="{737BCD89-6D89-47F5-BEDA-116934D30656}"/>
    <dgm:cxn modelId="{3AA27202-597D-4D5B-A7CE-129E2D354E7E}" type="presOf" srcId="{145CE7D5-97F9-4694-91E7-E17C722A54C6}" destId="{2857B762-4691-4CF1-89CF-86F2CFA6201C}" srcOrd="0" destOrd="0" presId="urn:microsoft.com/office/officeart/2005/8/layout/vList6"/>
    <dgm:cxn modelId="{59585733-34DD-4073-BBE4-20DF691B70E5}" srcId="{444D9498-785A-4215-8FE9-85C38ADD8CBE}" destId="{54B005E4-84DB-423E-A31E-956C46944562}" srcOrd="1" destOrd="0" parTransId="{DEE6DC27-D056-4AB2-BB39-E0D554DC4006}" sibTransId="{9AF8AFBC-F923-42EB-86BF-E04BA90A8AC6}"/>
    <dgm:cxn modelId="{D8AE130A-D087-4313-9379-B137C97BDD1E}" type="presOf" srcId="{54B005E4-84DB-423E-A31E-956C46944562}" destId="{150B50F6-29F7-42FA-A4B0-4E467156427A}" srcOrd="0" destOrd="0" presId="urn:microsoft.com/office/officeart/2005/8/layout/vList6"/>
    <dgm:cxn modelId="{50706B15-CD13-48C6-AB7B-14441D20B786}" type="presOf" srcId="{D44F44D9-34D8-45A7-B16C-7F4675EE2ADC}" destId="{161A8E09-2ECC-42C2-9868-CEAED3B20FE9}" srcOrd="0" destOrd="0" presId="urn:microsoft.com/office/officeart/2005/8/layout/vList6"/>
    <dgm:cxn modelId="{A6297A5A-1DBA-4258-BF2F-7B33EB2BC66B}" type="presOf" srcId="{E1A17615-6FC0-40D7-8F00-6E2B27DB7733}" destId="{A4D0C17F-9CDD-445E-BA1C-F425EE09AE49}" srcOrd="0" destOrd="0" presId="urn:microsoft.com/office/officeart/2005/8/layout/vList6"/>
    <dgm:cxn modelId="{3CE11200-1E05-4D17-B6A1-7BD19643AFCC}" type="presOf" srcId="{444D9498-785A-4215-8FE9-85C38ADD8CBE}" destId="{89F83B81-7713-4908-9C01-D9978F5A1E03}" srcOrd="0" destOrd="0" presId="urn:microsoft.com/office/officeart/2005/8/layout/vList6"/>
    <dgm:cxn modelId="{6F7F1884-1C06-46A5-95FE-DC1EAF3EEEBF}" type="presOf" srcId="{3C302B6D-F73C-4E40-9346-133D0770BB3D}" destId="{9A31963F-7333-4865-9F2C-A1B0FD46B80F}" srcOrd="0" destOrd="0" presId="urn:microsoft.com/office/officeart/2005/8/layout/vList6"/>
    <dgm:cxn modelId="{C4581D81-1102-4D9D-9CB3-0BDE9A333C9A}" srcId="{444D9498-785A-4215-8FE9-85C38ADD8CBE}" destId="{4E274A5A-5B4F-4C51-A194-3D86F54845EC}" srcOrd="0" destOrd="0" parTransId="{490764EC-75EF-4EC0-8084-D403240AB0DA}" sibTransId="{909E27B8-669E-4700-B0D7-80BFD14D5DD4}"/>
    <dgm:cxn modelId="{44748979-F2AF-400D-9A72-ECBC0FA82BEB}" type="presParOf" srcId="{89F83B81-7713-4908-9C01-D9978F5A1E03}" destId="{DD32C1DF-1B4B-43AE-BCCB-4A6E13D4F116}" srcOrd="0" destOrd="0" presId="urn:microsoft.com/office/officeart/2005/8/layout/vList6"/>
    <dgm:cxn modelId="{64E299BC-7B14-463A-AF85-E1AE299EF49A}" type="presParOf" srcId="{DD32C1DF-1B4B-43AE-BCCB-4A6E13D4F116}" destId="{E7CEB13C-A08C-4193-B1FE-840FEE86DE3F}" srcOrd="0" destOrd="0" presId="urn:microsoft.com/office/officeart/2005/8/layout/vList6"/>
    <dgm:cxn modelId="{51AC5EB5-1C5B-4C15-B78B-228FB0496E72}" type="presParOf" srcId="{DD32C1DF-1B4B-43AE-BCCB-4A6E13D4F116}" destId="{161A8E09-2ECC-42C2-9868-CEAED3B20FE9}" srcOrd="1" destOrd="0" presId="urn:microsoft.com/office/officeart/2005/8/layout/vList6"/>
    <dgm:cxn modelId="{46239613-BC06-4C42-9808-7B49E7146ECC}" type="presParOf" srcId="{89F83B81-7713-4908-9C01-D9978F5A1E03}" destId="{A60093EC-1749-4163-A244-814A67B85825}" srcOrd="1" destOrd="0" presId="urn:microsoft.com/office/officeart/2005/8/layout/vList6"/>
    <dgm:cxn modelId="{FD9C0A84-9DBA-40F7-8E86-62A9FB881392}" type="presParOf" srcId="{89F83B81-7713-4908-9C01-D9978F5A1E03}" destId="{058D5767-7531-4893-A9BA-50CAE6A1B576}" srcOrd="2" destOrd="0" presId="urn:microsoft.com/office/officeart/2005/8/layout/vList6"/>
    <dgm:cxn modelId="{A1BF2D38-F0B6-44D1-9D6C-448E6F38416E}" type="presParOf" srcId="{058D5767-7531-4893-A9BA-50CAE6A1B576}" destId="{150B50F6-29F7-42FA-A4B0-4E467156427A}" srcOrd="0" destOrd="0" presId="urn:microsoft.com/office/officeart/2005/8/layout/vList6"/>
    <dgm:cxn modelId="{E1AE9AA8-34F9-4978-8B3D-DF5EAE2300C7}" type="presParOf" srcId="{058D5767-7531-4893-A9BA-50CAE6A1B576}" destId="{9A31963F-7333-4865-9F2C-A1B0FD46B80F}" srcOrd="1" destOrd="0" presId="urn:microsoft.com/office/officeart/2005/8/layout/vList6"/>
    <dgm:cxn modelId="{15C9B920-AF31-408C-82CC-392A3602D58E}" type="presParOf" srcId="{89F83B81-7713-4908-9C01-D9978F5A1E03}" destId="{87A01001-E7D0-4E39-9CEA-365B7A9DE365}" srcOrd="3" destOrd="0" presId="urn:microsoft.com/office/officeart/2005/8/layout/vList6"/>
    <dgm:cxn modelId="{7469E8D9-DBFF-485F-A139-930049DB73B7}" type="presParOf" srcId="{89F83B81-7713-4908-9C01-D9978F5A1E03}" destId="{1BE2A5D2-2721-44AB-9A35-BAA225DD65CC}" srcOrd="4" destOrd="0" presId="urn:microsoft.com/office/officeart/2005/8/layout/vList6"/>
    <dgm:cxn modelId="{729E9870-221D-4957-A85D-5B6254896C99}" type="presParOf" srcId="{1BE2A5D2-2721-44AB-9A35-BAA225DD65CC}" destId="{2857B762-4691-4CF1-89CF-86F2CFA6201C}" srcOrd="0" destOrd="0" presId="urn:microsoft.com/office/officeart/2005/8/layout/vList6"/>
    <dgm:cxn modelId="{4A29F0D0-FAE5-42D6-AD75-B36148D97033}" type="presParOf" srcId="{1BE2A5D2-2721-44AB-9A35-BAA225DD65CC}" destId="{A4D0C17F-9CDD-445E-BA1C-F425EE09AE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D9498-785A-4215-8FE9-85C38ADD8CB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5CE7D5-97F9-4694-91E7-E17C722A54C6}">
      <dgm:prSet custT="1"/>
      <dgm:spPr>
        <a:solidFill>
          <a:srgbClr val="FF9933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49873 чел.</a:t>
          </a:r>
          <a:endParaRPr lang="ru-RU" sz="2000" b="1" dirty="0">
            <a:solidFill>
              <a:schemeClr val="tx1"/>
            </a:solidFill>
          </a:endParaRPr>
        </a:p>
      </dgm:t>
    </dgm:pt>
    <dgm:pt modelId="{00E3AE3D-3E8A-4BFD-A485-F033B967C1F2}" type="parTrans" cxnId="{1AF985F7-949A-4501-B075-3DA884073B21}">
      <dgm:prSet/>
      <dgm:spPr/>
      <dgm:t>
        <a:bodyPr/>
        <a:lstStyle/>
        <a:p>
          <a:endParaRPr lang="ru-RU"/>
        </a:p>
      </dgm:t>
    </dgm:pt>
    <dgm:pt modelId="{4B04388E-A0EE-42F7-B0D5-34F6F5AB27DC}" type="sibTrans" cxnId="{1AF985F7-949A-4501-B075-3DA884073B21}">
      <dgm:prSet/>
      <dgm:spPr/>
      <dgm:t>
        <a:bodyPr/>
        <a:lstStyle/>
        <a:p>
          <a:endParaRPr lang="ru-RU"/>
        </a:p>
      </dgm:t>
    </dgm:pt>
    <dgm:pt modelId="{50205CE1-F36C-4401-9A66-EB5ACEFB13CA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Инструктаж</a:t>
          </a:r>
          <a:endParaRPr lang="ru-RU" sz="2400" dirty="0" smtClean="0"/>
        </a:p>
      </dgm:t>
    </dgm:pt>
    <dgm:pt modelId="{0AC57BF2-04A9-43AA-9638-F226E66D1A57}" type="parTrans" cxnId="{FAC19323-74AE-4457-AB4A-2841521FE8CB}">
      <dgm:prSet/>
      <dgm:spPr/>
      <dgm:t>
        <a:bodyPr/>
        <a:lstStyle/>
        <a:p>
          <a:endParaRPr lang="ru-RU"/>
        </a:p>
      </dgm:t>
    </dgm:pt>
    <dgm:pt modelId="{25EBF778-99F4-458B-946E-3C116505D7EC}" type="sibTrans" cxnId="{FAC19323-74AE-4457-AB4A-2841521FE8CB}">
      <dgm:prSet/>
      <dgm:spPr/>
      <dgm:t>
        <a:bodyPr/>
        <a:lstStyle/>
        <a:p>
          <a:endParaRPr lang="ru-RU"/>
        </a:p>
      </dgm:t>
    </dgm:pt>
    <dgm:pt modelId="{CB7EC0A9-EB64-42F2-ACEB-60EF90B323EE}">
      <dgm:prSet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4254</a:t>
          </a:r>
        </a:p>
        <a:p>
          <a:r>
            <a:rPr lang="ru-RU" sz="2000" b="1" dirty="0" smtClean="0">
              <a:solidFill>
                <a:schemeClr val="tx1"/>
              </a:solidFill>
            </a:rPr>
            <a:t>чел.</a:t>
          </a:r>
          <a:endParaRPr lang="ru-RU" sz="2000" b="1" dirty="0">
            <a:solidFill>
              <a:schemeClr val="tx1"/>
            </a:solidFill>
          </a:endParaRPr>
        </a:p>
      </dgm:t>
    </dgm:pt>
    <dgm:pt modelId="{9A1C6572-A08D-4BA3-BF9B-81506AAD6952}" type="parTrans" cxnId="{3A8FF65E-C0BA-4A2D-B5EE-AC8AAFEFAFE7}">
      <dgm:prSet/>
      <dgm:spPr/>
      <dgm:t>
        <a:bodyPr/>
        <a:lstStyle/>
        <a:p>
          <a:endParaRPr lang="ru-RU"/>
        </a:p>
      </dgm:t>
    </dgm:pt>
    <dgm:pt modelId="{148DE56F-FFD6-46CC-8BC6-64FFE664E32F}" type="sibTrans" cxnId="{3A8FF65E-C0BA-4A2D-B5EE-AC8AAFEFAFE7}">
      <dgm:prSet/>
      <dgm:spPr/>
      <dgm:t>
        <a:bodyPr/>
        <a:lstStyle/>
        <a:p>
          <a:endParaRPr lang="ru-RU"/>
        </a:p>
      </dgm:t>
    </dgm:pt>
    <dgm:pt modelId="{7E34CC73-C073-4C78-A0C4-286582484E0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Посещение бассейна, аквапарка</a:t>
          </a:r>
          <a:endParaRPr lang="ru-RU" sz="2400" dirty="0"/>
        </a:p>
      </dgm:t>
    </dgm:pt>
    <dgm:pt modelId="{C380B981-2E81-4971-9397-7805F4048BB3}" type="parTrans" cxnId="{3839885C-BEAA-493D-A731-116691E1E177}">
      <dgm:prSet/>
      <dgm:spPr/>
      <dgm:t>
        <a:bodyPr/>
        <a:lstStyle/>
        <a:p>
          <a:endParaRPr lang="ru-RU"/>
        </a:p>
      </dgm:t>
    </dgm:pt>
    <dgm:pt modelId="{5EFBA0FF-0F31-4FE8-84F8-D65F5350DC43}" type="sibTrans" cxnId="{3839885C-BEAA-493D-A731-116691E1E177}">
      <dgm:prSet/>
      <dgm:spPr/>
      <dgm:t>
        <a:bodyPr/>
        <a:lstStyle/>
        <a:p>
          <a:endParaRPr lang="ru-RU"/>
        </a:p>
      </dgm:t>
    </dgm:pt>
    <dgm:pt modelId="{5FCBEDCF-7336-425D-BF50-13DA34BC5A90}">
      <dgm:prSet custT="1"/>
      <dgm:spPr>
        <a:solidFill>
          <a:srgbClr val="FF9933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1762</a:t>
          </a:r>
        </a:p>
        <a:p>
          <a:r>
            <a:rPr lang="ru-RU" sz="2000" b="1" dirty="0" smtClean="0">
              <a:solidFill>
                <a:schemeClr val="tx1"/>
              </a:solidFill>
            </a:rPr>
            <a:t>чел.</a:t>
          </a:r>
          <a:endParaRPr lang="ru-RU" sz="2000" b="1" dirty="0">
            <a:solidFill>
              <a:schemeClr val="tx1"/>
            </a:solidFill>
          </a:endParaRPr>
        </a:p>
      </dgm:t>
    </dgm:pt>
    <dgm:pt modelId="{B98E0719-F6E8-4FDD-9AB3-B97CC81BB998}" type="parTrans" cxnId="{11D14B04-9A09-4A04-B666-A9CE95438F42}">
      <dgm:prSet/>
      <dgm:spPr/>
      <dgm:t>
        <a:bodyPr/>
        <a:lstStyle/>
        <a:p>
          <a:endParaRPr lang="ru-RU"/>
        </a:p>
      </dgm:t>
    </dgm:pt>
    <dgm:pt modelId="{424B45A4-70FA-4071-AB0F-1AF8D5945917}" type="sibTrans" cxnId="{11D14B04-9A09-4A04-B666-A9CE95438F42}">
      <dgm:prSet/>
      <dgm:spPr/>
      <dgm:t>
        <a:bodyPr/>
        <a:lstStyle/>
        <a:p>
          <a:endParaRPr lang="ru-RU"/>
        </a:p>
      </dgm:t>
    </dgm:pt>
    <dgm:pt modelId="{9AF4344E-63EB-4AAE-A424-DDC3E949F83D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Тематические занятия</a:t>
          </a:r>
          <a:endParaRPr lang="ru-RU" sz="2800" b="1" dirty="0">
            <a:solidFill>
              <a:schemeClr val="tx1"/>
            </a:solidFill>
          </a:endParaRPr>
        </a:p>
      </dgm:t>
    </dgm:pt>
    <dgm:pt modelId="{424D6BBA-D898-49B7-9EA5-7688E0F5D593}" type="parTrans" cxnId="{9082F39D-7192-4A34-9979-7C636A7FCF19}">
      <dgm:prSet/>
      <dgm:spPr/>
      <dgm:t>
        <a:bodyPr/>
        <a:lstStyle/>
        <a:p>
          <a:endParaRPr lang="ru-RU"/>
        </a:p>
      </dgm:t>
    </dgm:pt>
    <dgm:pt modelId="{0C51AF2E-6933-41F8-BC0F-24B2D05A91A1}" type="sibTrans" cxnId="{9082F39D-7192-4A34-9979-7C636A7FCF19}">
      <dgm:prSet/>
      <dgm:spPr/>
      <dgm:t>
        <a:bodyPr/>
        <a:lstStyle/>
        <a:p>
          <a:endParaRPr lang="ru-RU"/>
        </a:p>
      </dgm:t>
    </dgm:pt>
    <dgm:pt modelId="{DF47713F-2079-4197-9979-47ABE97099CC}">
      <dgm:prSet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26648</a:t>
          </a:r>
        </a:p>
        <a:p>
          <a:r>
            <a:rPr lang="ru-RU" sz="2000" b="1" dirty="0" smtClean="0">
              <a:solidFill>
                <a:schemeClr val="tx1"/>
              </a:solidFill>
            </a:rPr>
            <a:t>чел.</a:t>
          </a:r>
          <a:endParaRPr lang="ru-RU" sz="2000" b="1" dirty="0">
            <a:solidFill>
              <a:schemeClr val="tx1"/>
            </a:solidFill>
          </a:endParaRPr>
        </a:p>
      </dgm:t>
    </dgm:pt>
    <dgm:pt modelId="{03BE786D-81B6-47D8-AA9C-31856E095BBD}" type="parTrans" cxnId="{81ED655D-FE18-45F6-90D2-3E0A582F35A4}">
      <dgm:prSet/>
      <dgm:spPr/>
      <dgm:t>
        <a:bodyPr/>
        <a:lstStyle/>
        <a:p>
          <a:endParaRPr lang="ru-RU"/>
        </a:p>
      </dgm:t>
    </dgm:pt>
    <dgm:pt modelId="{35E7A1D7-1D9E-441E-B22A-6DB2087D040F}" type="sibTrans" cxnId="{81ED655D-FE18-45F6-90D2-3E0A582F35A4}">
      <dgm:prSet/>
      <dgm:spPr/>
      <dgm:t>
        <a:bodyPr/>
        <a:lstStyle/>
        <a:p>
          <a:endParaRPr lang="ru-RU"/>
        </a:p>
      </dgm:t>
    </dgm:pt>
    <dgm:pt modelId="{B8AEECA2-3F78-47AD-A7EC-C462382D132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Досуговые мероприятия</a:t>
          </a:r>
          <a:endParaRPr lang="ru-RU" sz="2400" b="1" dirty="0">
            <a:solidFill>
              <a:schemeClr val="tx1"/>
            </a:solidFill>
          </a:endParaRPr>
        </a:p>
      </dgm:t>
    </dgm:pt>
    <dgm:pt modelId="{46C33F44-4B78-44DE-9D08-2975F6930A7D}" type="parTrans" cxnId="{964E75E7-9D1F-4779-8792-6EC9A92ABCA9}">
      <dgm:prSet/>
      <dgm:spPr/>
      <dgm:t>
        <a:bodyPr/>
        <a:lstStyle/>
        <a:p>
          <a:endParaRPr lang="ru-RU"/>
        </a:p>
      </dgm:t>
    </dgm:pt>
    <dgm:pt modelId="{95B3732F-EAE8-448F-AE3C-4B345A5CFAD4}" type="sibTrans" cxnId="{964E75E7-9D1F-4779-8792-6EC9A92ABCA9}">
      <dgm:prSet/>
      <dgm:spPr/>
      <dgm:t>
        <a:bodyPr/>
        <a:lstStyle/>
        <a:p>
          <a:endParaRPr lang="ru-RU"/>
        </a:p>
      </dgm:t>
    </dgm:pt>
    <dgm:pt modelId="{7701F02B-05BA-4302-A3D1-88B189B8EC6A}" type="pres">
      <dgm:prSet presAssocID="{444D9498-785A-4215-8FE9-85C38ADD8C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E0BC4B-BEDC-434D-B84A-C1BB16B2CAE5}" type="pres">
      <dgm:prSet presAssocID="{145CE7D5-97F9-4694-91E7-E17C722A54C6}" presName="composite" presStyleCnt="0"/>
      <dgm:spPr/>
    </dgm:pt>
    <dgm:pt modelId="{381C90EE-74DB-4791-8A3B-7545BB593185}" type="pres">
      <dgm:prSet presAssocID="{145CE7D5-97F9-4694-91E7-E17C722A54C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0EBE9-C4B3-4146-AAC6-DD51A77ECCD5}" type="pres">
      <dgm:prSet presAssocID="{145CE7D5-97F9-4694-91E7-E17C722A54C6}" presName="descendantText" presStyleLbl="alignAcc1" presStyleIdx="0" presStyleCnt="4" custScaleX="91918" custLinFactNeighborX="-3807" custLinFactNeighborY="3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82930-6D76-4B84-B1B2-839FB240ACA7}" type="pres">
      <dgm:prSet presAssocID="{4B04388E-A0EE-42F7-B0D5-34F6F5AB27DC}" presName="sp" presStyleCnt="0"/>
      <dgm:spPr/>
    </dgm:pt>
    <dgm:pt modelId="{8075C296-1E00-4005-BFCB-82C4D927718C}" type="pres">
      <dgm:prSet presAssocID="{CB7EC0A9-EB64-42F2-ACEB-60EF90B323EE}" presName="composite" presStyleCnt="0"/>
      <dgm:spPr/>
    </dgm:pt>
    <dgm:pt modelId="{24F2F075-EE2E-47D7-AA96-4702D121949E}" type="pres">
      <dgm:prSet presAssocID="{CB7EC0A9-EB64-42F2-ACEB-60EF90B323E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2417B-36F3-483F-BD4A-C5EEB59B2614}" type="pres">
      <dgm:prSet presAssocID="{CB7EC0A9-EB64-42F2-ACEB-60EF90B323EE}" presName="descendantText" presStyleLbl="alignAcc1" presStyleIdx="1" presStyleCnt="4" custScaleX="93563" custLinFactNeighborX="-2985" custLinFactNeighborY="-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02F7C-46F3-4E5F-8EE8-15C98C78A431}" type="pres">
      <dgm:prSet presAssocID="{148DE56F-FFD6-46CC-8BC6-64FFE664E32F}" presName="sp" presStyleCnt="0"/>
      <dgm:spPr/>
    </dgm:pt>
    <dgm:pt modelId="{13F7ADE7-5256-4383-BB40-503F8D44CB1D}" type="pres">
      <dgm:prSet presAssocID="{5FCBEDCF-7336-425D-BF50-13DA34BC5A90}" presName="composite" presStyleCnt="0"/>
      <dgm:spPr/>
    </dgm:pt>
    <dgm:pt modelId="{18ACC477-3B69-443B-8215-67E176B6F6C3}" type="pres">
      <dgm:prSet presAssocID="{5FCBEDCF-7336-425D-BF50-13DA34BC5A9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EBEA7-140B-4EBE-84CC-D24265144E91}" type="pres">
      <dgm:prSet presAssocID="{5FCBEDCF-7336-425D-BF50-13DA34BC5A90}" presName="descendantText" presStyleLbl="alignAcc1" presStyleIdx="2" presStyleCnt="4" custLinFactNeighborX="234" custLinFactNeighborY="-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F2FFB-8B2E-494D-AAFD-66C6E0D6BB47}" type="pres">
      <dgm:prSet presAssocID="{424B45A4-70FA-4071-AB0F-1AF8D5945917}" presName="sp" presStyleCnt="0"/>
      <dgm:spPr/>
    </dgm:pt>
    <dgm:pt modelId="{335FB45E-539A-451B-AA81-5BF11A751451}" type="pres">
      <dgm:prSet presAssocID="{DF47713F-2079-4197-9979-47ABE97099CC}" presName="composite" presStyleCnt="0"/>
      <dgm:spPr/>
    </dgm:pt>
    <dgm:pt modelId="{5904C5B9-0731-4838-9099-C1BF06FED66B}" type="pres">
      <dgm:prSet presAssocID="{DF47713F-2079-4197-9979-47ABE97099C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F111C-9FA3-4D10-831F-5470751FFCE1}" type="pres">
      <dgm:prSet presAssocID="{DF47713F-2079-4197-9979-47ABE97099C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C19323-74AE-4457-AB4A-2841521FE8CB}" srcId="{145CE7D5-97F9-4694-91E7-E17C722A54C6}" destId="{50205CE1-F36C-4401-9A66-EB5ACEFB13CA}" srcOrd="0" destOrd="0" parTransId="{0AC57BF2-04A9-43AA-9638-F226E66D1A57}" sibTransId="{25EBF778-99F4-458B-946E-3C116505D7EC}"/>
    <dgm:cxn modelId="{E419E2D2-F8B4-44C8-8350-6322E539A1C4}" type="presOf" srcId="{B8AEECA2-3F78-47AD-A7EC-C462382D1324}" destId="{AF0F111C-9FA3-4D10-831F-5470751FFCE1}" srcOrd="0" destOrd="0" presId="urn:microsoft.com/office/officeart/2005/8/layout/chevron2"/>
    <dgm:cxn modelId="{81ED655D-FE18-45F6-90D2-3E0A582F35A4}" srcId="{444D9498-785A-4215-8FE9-85C38ADD8CBE}" destId="{DF47713F-2079-4197-9979-47ABE97099CC}" srcOrd="3" destOrd="0" parTransId="{03BE786D-81B6-47D8-AA9C-31856E095BBD}" sibTransId="{35E7A1D7-1D9E-441E-B22A-6DB2087D040F}"/>
    <dgm:cxn modelId="{3839885C-BEAA-493D-A731-116691E1E177}" srcId="{CB7EC0A9-EB64-42F2-ACEB-60EF90B323EE}" destId="{7E34CC73-C073-4C78-A0C4-286582484E05}" srcOrd="0" destOrd="0" parTransId="{C380B981-2E81-4971-9397-7805F4048BB3}" sibTransId="{5EFBA0FF-0F31-4FE8-84F8-D65F5350DC43}"/>
    <dgm:cxn modelId="{9082F39D-7192-4A34-9979-7C636A7FCF19}" srcId="{5FCBEDCF-7336-425D-BF50-13DA34BC5A90}" destId="{9AF4344E-63EB-4AAE-A424-DDC3E949F83D}" srcOrd="0" destOrd="0" parTransId="{424D6BBA-D898-49B7-9EA5-7688E0F5D593}" sibTransId="{0C51AF2E-6933-41F8-BC0F-24B2D05A91A1}"/>
    <dgm:cxn modelId="{C1E2EDA6-2301-4085-8022-3F24F09CDB03}" type="presOf" srcId="{CB7EC0A9-EB64-42F2-ACEB-60EF90B323EE}" destId="{24F2F075-EE2E-47D7-AA96-4702D121949E}" srcOrd="0" destOrd="0" presId="urn:microsoft.com/office/officeart/2005/8/layout/chevron2"/>
    <dgm:cxn modelId="{324DC795-215A-4FB6-B55E-760C8EFDB57F}" type="presOf" srcId="{145CE7D5-97F9-4694-91E7-E17C722A54C6}" destId="{381C90EE-74DB-4791-8A3B-7545BB593185}" srcOrd="0" destOrd="0" presId="urn:microsoft.com/office/officeart/2005/8/layout/chevron2"/>
    <dgm:cxn modelId="{3D2FA310-8B58-4472-A400-EDA86E4E2801}" type="presOf" srcId="{7E34CC73-C073-4C78-A0C4-286582484E05}" destId="{1022417B-36F3-483F-BD4A-C5EEB59B2614}" srcOrd="0" destOrd="0" presId="urn:microsoft.com/office/officeart/2005/8/layout/chevron2"/>
    <dgm:cxn modelId="{D9B58368-49BA-42C5-9C0B-635221BF2EBD}" type="presOf" srcId="{444D9498-785A-4215-8FE9-85C38ADD8CBE}" destId="{7701F02B-05BA-4302-A3D1-88B189B8EC6A}" srcOrd="0" destOrd="0" presId="urn:microsoft.com/office/officeart/2005/8/layout/chevron2"/>
    <dgm:cxn modelId="{3A8FF65E-C0BA-4A2D-B5EE-AC8AAFEFAFE7}" srcId="{444D9498-785A-4215-8FE9-85C38ADD8CBE}" destId="{CB7EC0A9-EB64-42F2-ACEB-60EF90B323EE}" srcOrd="1" destOrd="0" parTransId="{9A1C6572-A08D-4BA3-BF9B-81506AAD6952}" sibTransId="{148DE56F-FFD6-46CC-8BC6-64FFE664E32F}"/>
    <dgm:cxn modelId="{4B9CA9ED-D3EB-4C7F-BCB5-E4AD2CF2F3AF}" type="presOf" srcId="{DF47713F-2079-4197-9979-47ABE97099CC}" destId="{5904C5B9-0731-4838-9099-C1BF06FED66B}" srcOrd="0" destOrd="0" presId="urn:microsoft.com/office/officeart/2005/8/layout/chevron2"/>
    <dgm:cxn modelId="{D06BF524-6291-43DD-A4FD-48B5E84C255F}" type="presOf" srcId="{50205CE1-F36C-4401-9A66-EB5ACEFB13CA}" destId="{9DD0EBE9-C4B3-4146-AAC6-DD51A77ECCD5}" srcOrd="0" destOrd="0" presId="urn:microsoft.com/office/officeart/2005/8/layout/chevron2"/>
    <dgm:cxn modelId="{0C139139-7FE8-4845-B774-64128E0EB6C9}" type="presOf" srcId="{9AF4344E-63EB-4AAE-A424-DDC3E949F83D}" destId="{24FEBEA7-140B-4EBE-84CC-D24265144E91}" srcOrd="0" destOrd="0" presId="urn:microsoft.com/office/officeart/2005/8/layout/chevron2"/>
    <dgm:cxn modelId="{11D14B04-9A09-4A04-B666-A9CE95438F42}" srcId="{444D9498-785A-4215-8FE9-85C38ADD8CBE}" destId="{5FCBEDCF-7336-425D-BF50-13DA34BC5A90}" srcOrd="2" destOrd="0" parTransId="{B98E0719-F6E8-4FDD-9AB3-B97CC81BB998}" sibTransId="{424B45A4-70FA-4071-AB0F-1AF8D5945917}"/>
    <dgm:cxn modelId="{1AF985F7-949A-4501-B075-3DA884073B21}" srcId="{444D9498-785A-4215-8FE9-85C38ADD8CBE}" destId="{145CE7D5-97F9-4694-91E7-E17C722A54C6}" srcOrd="0" destOrd="0" parTransId="{00E3AE3D-3E8A-4BFD-A485-F033B967C1F2}" sibTransId="{4B04388E-A0EE-42F7-B0D5-34F6F5AB27DC}"/>
    <dgm:cxn modelId="{964E75E7-9D1F-4779-8792-6EC9A92ABCA9}" srcId="{DF47713F-2079-4197-9979-47ABE97099CC}" destId="{B8AEECA2-3F78-47AD-A7EC-C462382D1324}" srcOrd="0" destOrd="0" parTransId="{46C33F44-4B78-44DE-9D08-2975F6930A7D}" sibTransId="{95B3732F-EAE8-448F-AE3C-4B345A5CFAD4}"/>
    <dgm:cxn modelId="{98FA4DA9-E1E2-464D-95BA-FB0FEF5AB2B2}" type="presOf" srcId="{5FCBEDCF-7336-425D-BF50-13DA34BC5A90}" destId="{18ACC477-3B69-443B-8215-67E176B6F6C3}" srcOrd="0" destOrd="0" presId="urn:microsoft.com/office/officeart/2005/8/layout/chevron2"/>
    <dgm:cxn modelId="{E6F84BD9-29AB-414B-A5C5-D01CFF1B4BC3}" type="presParOf" srcId="{7701F02B-05BA-4302-A3D1-88B189B8EC6A}" destId="{1AE0BC4B-BEDC-434D-B84A-C1BB16B2CAE5}" srcOrd="0" destOrd="0" presId="urn:microsoft.com/office/officeart/2005/8/layout/chevron2"/>
    <dgm:cxn modelId="{24BBDD31-ADC8-4759-B5D4-3A8BFA1B8246}" type="presParOf" srcId="{1AE0BC4B-BEDC-434D-B84A-C1BB16B2CAE5}" destId="{381C90EE-74DB-4791-8A3B-7545BB593185}" srcOrd="0" destOrd="0" presId="urn:microsoft.com/office/officeart/2005/8/layout/chevron2"/>
    <dgm:cxn modelId="{D5E1F183-A86E-4DE7-843C-0DA48266338C}" type="presParOf" srcId="{1AE0BC4B-BEDC-434D-B84A-C1BB16B2CAE5}" destId="{9DD0EBE9-C4B3-4146-AAC6-DD51A77ECCD5}" srcOrd="1" destOrd="0" presId="urn:microsoft.com/office/officeart/2005/8/layout/chevron2"/>
    <dgm:cxn modelId="{110D33D7-3B07-4282-9E87-57C86CA0EC48}" type="presParOf" srcId="{7701F02B-05BA-4302-A3D1-88B189B8EC6A}" destId="{7D982930-6D76-4B84-B1B2-839FB240ACA7}" srcOrd="1" destOrd="0" presId="urn:microsoft.com/office/officeart/2005/8/layout/chevron2"/>
    <dgm:cxn modelId="{CD182CC9-EC71-4E9A-97E7-B5133AC2EBBC}" type="presParOf" srcId="{7701F02B-05BA-4302-A3D1-88B189B8EC6A}" destId="{8075C296-1E00-4005-BFCB-82C4D927718C}" srcOrd="2" destOrd="0" presId="urn:microsoft.com/office/officeart/2005/8/layout/chevron2"/>
    <dgm:cxn modelId="{38018695-F1DE-4EDA-889B-372C4327B43C}" type="presParOf" srcId="{8075C296-1E00-4005-BFCB-82C4D927718C}" destId="{24F2F075-EE2E-47D7-AA96-4702D121949E}" srcOrd="0" destOrd="0" presId="urn:microsoft.com/office/officeart/2005/8/layout/chevron2"/>
    <dgm:cxn modelId="{D332C0E9-3165-4514-8E02-B0E84B123F4C}" type="presParOf" srcId="{8075C296-1E00-4005-BFCB-82C4D927718C}" destId="{1022417B-36F3-483F-BD4A-C5EEB59B2614}" srcOrd="1" destOrd="0" presId="urn:microsoft.com/office/officeart/2005/8/layout/chevron2"/>
    <dgm:cxn modelId="{12AC9A42-7492-46D2-BC3D-866E4B37626A}" type="presParOf" srcId="{7701F02B-05BA-4302-A3D1-88B189B8EC6A}" destId="{C7E02F7C-46F3-4E5F-8EE8-15C98C78A431}" srcOrd="3" destOrd="0" presId="urn:microsoft.com/office/officeart/2005/8/layout/chevron2"/>
    <dgm:cxn modelId="{EE7A9B01-2BBF-448C-8CDA-AF525979E4E4}" type="presParOf" srcId="{7701F02B-05BA-4302-A3D1-88B189B8EC6A}" destId="{13F7ADE7-5256-4383-BB40-503F8D44CB1D}" srcOrd="4" destOrd="0" presId="urn:microsoft.com/office/officeart/2005/8/layout/chevron2"/>
    <dgm:cxn modelId="{852F33C2-625C-4822-9635-24C1703B4116}" type="presParOf" srcId="{13F7ADE7-5256-4383-BB40-503F8D44CB1D}" destId="{18ACC477-3B69-443B-8215-67E176B6F6C3}" srcOrd="0" destOrd="0" presId="urn:microsoft.com/office/officeart/2005/8/layout/chevron2"/>
    <dgm:cxn modelId="{530EE42B-79EE-4BA6-8407-E8EDD854FD89}" type="presParOf" srcId="{13F7ADE7-5256-4383-BB40-503F8D44CB1D}" destId="{24FEBEA7-140B-4EBE-84CC-D24265144E91}" srcOrd="1" destOrd="0" presId="urn:microsoft.com/office/officeart/2005/8/layout/chevron2"/>
    <dgm:cxn modelId="{F753A0F1-72E6-4D80-AD3B-68A01707295E}" type="presParOf" srcId="{7701F02B-05BA-4302-A3D1-88B189B8EC6A}" destId="{C71F2FFB-8B2E-494D-AAFD-66C6E0D6BB47}" srcOrd="5" destOrd="0" presId="urn:microsoft.com/office/officeart/2005/8/layout/chevron2"/>
    <dgm:cxn modelId="{3F196611-BBDD-4144-BE1E-C1518701B76F}" type="presParOf" srcId="{7701F02B-05BA-4302-A3D1-88B189B8EC6A}" destId="{335FB45E-539A-451B-AA81-5BF11A751451}" srcOrd="6" destOrd="0" presId="urn:microsoft.com/office/officeart/2005/8/layout/chevron2"/>
    <dgm:cxn modelId="{656BB7F6-B233-435B-A7CE-42ABB8792B30}" type="presParOf" srcId="{335FB45E-539A-451B-AA81-5BF11A751451}" destId="{5904C5B9-0731-4838-9099-C1BF06FED66B}" srcOrd="0" destOrd="0" presId="urn:microsoft.com/office/officeart/2005/8/layout/chevron2"/>
    <dgm:cxn modelId="{F73FB9A2-6931-4F6A-A71C-353010AA8DEA}" type="presParOf" srcId="{335FB45E-539A-451B-AA81-5BF11A751451}" destId="{AF0F111C-9FA3-4D10-831F-5470751FFCE1}" srcOrd="1" destOrd="0" presId="urn:microsoft.com/office/officeart/2005/8/layout/chevron2"/>
  </dgm:cxnLst>
  <dgm:bg/>
  <dgm:whole>
    <a:ln>
      <a:solidFill>
        <a:schemeClr val="bg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4D9498-785A-4215-8FE9-85C38ADD8CBE}" type="doc">
      <dgm:prSet loTypeId="urn:microsoft.com/office/officeart/2005/8/layout/vList6" loCatId="process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274A5A-5B4F-4C51-A194-3D86F54845EC}">
      <dgm:prSet phldrT="[Текст]" custT="1"/>
      <dgm:spPr/>
      <dgm:t>
        <a:bodyPr/>
        <a:lstStyle/>
        <a:p>
          <a:r>
            <a:rPr lang="ru-RU" sz="3200" b="1" dirty="0" smtClean="0"/>
            <a:t>июнь</a:t>
          </a:r>
          <a:endParaRPr lang="ru-RU" sz="3200" b="1" dirty="0"/>
        </a:p>
      </dgm:t>
    </dgm:pt>
    <dgm:pt modelId="{490764EC-75EF-4EC0-8084-D403240AB0DA}" type="parTrans" cxnId="{C4581D81-1102-4D9D-9CB3-0BDE9A333C9A}">
      <dgm:prSet/>
      <dgm:spPr/>
      <dgm:t>
        <a:bodyPr/>
        <a:lstStyle/>
        <a:p>
          <a:endParaRPr lang="ru-RU"/>
        </a:p>
      </dgm:t>
    </dgm:pt>
    <dgm:pt modelId="{909E27B8-669E-4700-B0D7-80BFD14D5DD4}" type="sibTrans" cxnId="{C4581D81-1102-4D9D-9CB3-0BDE9A333C9A}">
      <dgm:prSet/>
      <dgm:spPr/>
      <dgm:t>
        <a:bodyPr/>
        <a:lstStyle/>
        <a:p>
          <a:endParaRPr lang="ru-RU"/>
        </a:p>
      </dgm:t>
    </dgm:pt>
    <dgm:pt modelId="{D44F44D9-34D8-45A7-B16C-7F4675EE2ADC}">
      <dgm:prSet phldrT="[Текст]"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285 чел.</a:t>
          </a:r>
        </a:p>
      </dgm:t>
    </dgm:pt>
    <dgm:pt modelId="{476C1055-DBD9-4241-941F-657CE31A28B8}" type="parTrans" cxnId="{303ABC85-0EBF-45AD-87A8-3BEF35760D6B}">
      <dgm:prSet/>
      <dgm:spPr/>
      <dgm:t>
        <a:bodyPr/>
        <a:lstStyle/>
        <a:p>
          <a:endParaRPr lang="ru-RU"/>
        </a:p>
      </dgm:t>
    </dgm:pt>
    <dgm:pt modelId="{737BCD89-6D89-47F5-BEDA-116934D30656}" type="sibTrans" cxnId="{303ABC85-0EBF-45AD-87A8-3BEF35760D6B}">
      <dgm:prSet/>
      <dgm:spPr/>
      <dgm:t>
        <a:bodyPr/>
        <a:lstStyle/>
        <a:p>
          <a:endParaRPr lang="ru-RU"/>
        </a:p>
      </dgm:t>
    </dgm:pt>
    <dgm:pt modelId="{3C302B6D-F73C-4E40-9346-133D0770BB3D}">
      <dgm:prSet phldrT="[Текст]"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378 чел.</a:t>
          </a:r>
        </a:p>
      </dgm:t>
    </dgm:pt>
    <dgm:pt modelId="{137EA746-DAAE-481B-BFDD-BAB3B9725302}" type="parTrans" cxnId="{C720BA81-5502-4C41-8F45-D29C23E78156}">
      <dgm:prSet/>
      <dgm:spPr/>
      <dgm:t>
        <a:bodyPr/>
        <a:lstStyle/>
        <a:p>
          <a:endParaRPr lang="ru-RU"/>
        </a:p>
      </dgm:t>
    </dgm:pt>
    <dgm:pt modelId="{C9533A87-27FA-4240-B8CB-33F23D36E2E0}" type="sibTrans" cxnId="{C720BA81-5502-4C41-8F45-D29C23E78156}">
      <dgm:prSet/>
      <dgm:spPr/>
      <dgm:t>
        <a:bodyPr/>
        <a:lstStyle/>
        <a:p>
          <a:endParaRPr lang="ru-RU"/>
        </a:p>
      </dgm:t>
    </dgm:pt>
    <dgm:pt modelId="{54B005E4-84DB-423E-A31E-956C46944562}">
      <dgm:prSet phldrT="[Текст]" custT="1"/>
      <dgm:spPr/>
      <dgm:t>
        <a:bodyPr/>
        <a:lstStyle/>
        <a:p>
          <a:pPr algn="ctr"/>
          <a:r>
            <a:rPr lang="ru-RU" sz="3200" b="1" smtClean="0"/>
            <a:t>июль</a:t>
          </a:r>
          <a:endParaRPr lang="ru-RU" sz="3200" b="1" dirty="0" smtClean="0"/>
        </a:p>
      </dgm:t>
    </dgm:pt>
    <dgm:pt modelId="{9AF8AFBC-F923-42EB-86BF-E04BA90A8AC6}" type="sibTrans" cxnId="{59585733-34DD-4073-BBE4-20DF691B70E5}">
      <dgm:prSet/>
      <dgm:spPr/>
      <dgm:t>
        <a:bodyPr/>
        <a:lstStyle/>
        <a:p>
          <a:endParaRPr lang="ru-RU"/>
        </a:p>
      </dgm:t>
    </dgm:pt>
    <dgm:pt modelId="{DEE6DC27-D056-4AB2-BB39-E0D554DC4006}" type="parTrans" cxnId="{59585733-34DD-4073-BBE4-20DF691B70E5}">
      <dgm:prSet/>
      <dgm:spPr/>
      <dgm:t>
        <a:bodyPr/>
        <a:lstStyle/>
        <a:p>
          <a:endParaRPr lang="ru-RU"/>
        </a:p>
      </dgm:t>
    </dgm:pt>
    <dgm:pt modelId="{8067B13F-C039-4D9F-9CF1-E73C9CEEF83F}">
      <dgm:prSet phldrT="[Текст]" custT="1"/>
      <dgm:spPr/>
      <dgm:t>
        <a:bodyPr/>
        <a:lstStyle/>
        <a:p>
          <a:r>
            <a:rPr lang="ru-RU" sz="3200" b="1" smtClean="0"/>
            <a:t>август</a:t>
          </a:r>
          <a:endParaRPr lang="ru-RU" sz="3200" b="1" dirty="0"/>
        </a:p>
      </dgm:t>
    </dgm:pt>
    <dgm:pt modelId="{4D17265C-2519-4D5D-88B8-C360E1790A4B}" type="parTrans" cxnId="{98473761-57DD-42BF-A5C7-86AF06A7EEFE}">
      <dgm:prSet/>
      <dgm:spPr/>
      <dgm:t>
        <a:bodyPr/>
        <a:lstStyle/>
        <a:p>
          <a:endParaRPr lang="ru-RU"/>
        </a:p>
      </dgm:t>
    </dgm:pt>
    <dgm:pt modelId="{7002BA39-BE2D-45D7-8EFA-30BF9796D6D4}" type="sibTrans" cxnId="{98473761-57DD-42BF-A5C7-86AF06A7EEFE}">
      <dgm:prSet/>
      <dgm:spPr/>
      <dgm:t>
        <a:bodyPr/>
        <a:lstStyle/>
        <a:p>
          <a:endParaRPr lang="ru-RU"/>
        </a:p>
      </dgm:t>
    </dgm:pt>
    <dgm:pt modelId="{9B1012FC-AFB4-4422-89C7-2046DDA11159}">
      <dgm:prSet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309 чел.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51378CA-B17F-4AD0-A23D-E2CC97B38119}" type="parTrans" cxnId="{A79ED144-7F98-4909-94BB-15CB2086174E}">
      <dgm:prSet/>
      <dgm:spPr/>
      <dgm:t>
        <a:bodyPr/>
        <a:lstStyle/>
        <a:p>
          <a:endParaRPr lang="ru-RU"/>
        </a:p>
      </dgm:t>
    </dgm:pt>
    <dgm:pt modelId="{3606CEFE-8993-490D-B4C1-3F43D55335A1}" type="sibTrans" cxnId="{A79ED144-7F98-4909-94BB-15CB2086174E}">
      <dgm:prSet/>
      <dgm:spPr/>
      <dgm:t>
        <a:bodyPr/>
        <a:lstStyle/>
        <a:p>
          <a:endParaRPr lang="ru-RU"/>
        </a:p>
      </dgm:t>
    </dgm:pt>
    <dgm:pt modelId="{89F83B81-7713-4908-9C01-D9978F5A1E03}" type="pres">
      <dgm:prSet presAssocID="{444D9498-785A-4215-8FE9-85C38ADD8CB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32C1DF-1B4B-43AE-BCCB-4A6E13D4F116}" type="pres">
      <dgm:prSet presAssocID="{4E274A5A-5B4F-4C51-A194-3D86F54845EC}" presName="linNode" presStyleCnt="0"/>
      <dgm:spPr/>
      <dgm:t>
        <a:bodyPr/>
        <a:lstStyle/>
        <a:p>
          <a:endParaRPr lang="ru-RU"/>
        </a:p>
      </dgm:t>
    </dgm:pt>
    <dgm:pt modelId="{E7CEB13C-A08C-4193-B1FE-840FEE86DE3F}" type="pres">
      <dgm:prSet presAssocID="{4E274A5A-5B4F-4C51-A194-3D86F54845EC}" presName="parentShp" presStyleLbl="node1" presStyleIdx="0" presStyleCnt="3" custScaleX="114684" custScaleY="48151" custLinFactNeighborX="-27708" custLinFactNeighborY="2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A8E09-2ECC-42C2-9868-CEAED3B20FE9}" type="pres">
      <dgm:prSet presAssocID="{4E274A5A-5B4F-4C51-A194-3D86F54845EC}" presName="childShp" presStyleLbl="bgAccFollowNode1" presStyleIdx="0" presStyleCnt="3" custScaleX="77554" custScaleY="38845" custLinFactNeighborX="-5002" custLinFactNeighborY="3409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A60093EC-1749-4163-A244-814A67B85825}" type="pres">
      <dgm:prSet presAssocID="{909E27B8-669E-4700-B0D7-80BFD14D5DD4}" presName="spacing" presStyleCnt="0"/>
      <dgm:spPr/>
      <dgm:t>
        <a:bodyPr/>
        <a:lstStyle/>
        <a:p>
          <a:endParaRPr lang="ru-RU"/>
        </a:p>
      </dgm:t>
    </dgm:pt>
    <dgm:pt modelId="{058D5767-7531-4893-A9BA-50CAE6A1B576}" type="pres">
      <dgm:prSet presAssocID="{54B005E4-84DB-423E-A31E-956C46944562}" presName="linNode" presStyleCnt="0"/>
      <dgm:spPr/>
      <dgm:t>
        <a:bodyPr/>
        <a:lstStyle/>
        <a:p>
          <a:endParaRPr lang="ru-RU"/>
        </a:p>
      </dgm:t>
    </dgm:pt>
    <dgm:pt modelId="{150B50F6-29F7-42FA-A4B0-4E467156427A}" type="pres">
      <dgm:prSet presAssocID="{54B005E4-84DB-423E-A31E-956C46944562}" presName="parentShp" presStyleLbl="node1" presStyleIdx="1" presStyleCnt="3" custScaleX="115898" custScaleY="42591" custLinFactNeighborX="-27500" custLinFactNeighborY="-1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1963F-7333-4865-9F2C-A1B0FD46B80F}" type="pres">
      <dgm:prSet presAssocID="{54B005E4-84DB-423E-A31E-956C46944562}" presName="childShp" presStyleLbl="bgAccFollowNode1" presStyleIdx="1" presStyleCnt="3" custScaleX="73000" custScaleY="43102" custLinFactNeighborX="-12059" custLinFactNeighborY="-142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C3D7EEFF-D7F0-4B5E-8C4A-D7AB99156A89}" type="pres">
      <dgm:prSet presAssocID="{9AF8AFBC-F923-42EB-86BF-E04BA90A8AC6}" presName="spacing" presStyleCnt="0"/>
      <dgm:spPr/>
      <dgm:t>
        <a:bodyPr/>
        <a:lstStyle/>
        <a:p>
          <a:endParaRPr lang="ru-RU"/>
        </a:p>
      </dgm:t>
    </dgm:pt>
    <dgm:pt modelId="{8A0E032E-1321-4609-A5AB-ADEA91E6BEAC}" type="pres">
      <dgm:prSet presAssocID="{8067B13F-C039-4D9F-9CF1-E73C9CEEF83F}" presName="linNode" presStyleCnt="0"/>
      <dgm:spPr/>
      <dgm:t>
        <a:bodyPr/>
        <a:lstStyle/>
        <a:p>
          <a:endParaRPr lang="ru-RU"/>
        </a:p>
      </dgm:t>
    </dgm:pt>
    <dgm:pt modelId="{F7E311C6-6252-495A-919A-FF67F3C9737C}" type="pres">
      <dgm:prSet presAssocID="{8067B13F-C039-4D9F-9CF1-E73C9CEEF83F}" presName="parentShp" presStyleLbl="node1" presStyleIdx="2" presStyleCnt="3" custScaleX="114583" custScaleY="48151" custLinFactNeighborX="-4199" custLinFactNeighborY="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38C58-86F2-4172-9EC7-A3240912F0CC}" type="pres">
      <dgm:prSet presAssocID="{8067B13F-C039-4D9F-9CF1-E73C9CEEF83F}" presName="childShp" presStyleLbl="bgAccFollowNode1" presStyleIdx="2" presStyleCnt="3" custScaleX="77579" custScaleY="43102" custLinFactNeighborX="-4970" custLinFactNeighborY="103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</dgm:ptLst>
  <dgm:cxnLst>
    <dgm:cxn modelId="{C720BA81-5502-4C41-8F45-D29C23E78156}" srcId="{54B005E4-84DB-423E-A31E-956C46944562}" destId="{3C302B6D-F73C-4E40-9346-133D0770BB3D}" srcOrd="0" destOrd="0" parTransId="{137EA746-DAAE-481B-BFDD-BAB3B9725302}" sibTransId="{C9533A87-27FA-4240-B8CB-33F23D36E2E0}"/>
    <dgm:cxn modelId="{A79ED144-7F98-4909-94BB-15CB2086174E}" srcId="{8067B13F-C039-4D9F-9CF1-E73C9CEEF83F}" destId="{9B1012FC-AFB4-4422-89C7-2046DDA11159}" srcOrd="0" destOrd="0" parTransId="{C51378CA-B17F-4AD0-A23D-E2CC97B38119}" sibTransId="{3606CEFE-8993-490D-B4C1-3F43D55335A1}"/>
    <dgm:cxn modelId="{BBB0C3D7-353A-447C-BA60-0937381F4C8C}" type="presOf" srcId="{54B005E4-84DB-423E-A31E-956C46944562}" destId="{150B50F6-29F7-42FA-A4B0-4E467156427A}" srcOrd="0" destOrd="0" presId="urn:microsoft.com/office/officeart/2005/8/layout/vList6"/>
    <dgm:cxn modelId="{5E318DA7-D92C-4676-8345-F80190B5BD3A}" type="presOf" srcId="{444D9498-785A-4215-8FE9-85C38ADD8CBE}" destId="{89F83B81-7713-4908-9C01-D9978F5A1E03}" srcOrd="0" destOrd="0" presId="urn:microsoft.com/office/officeart/2005/8/layout/vList6"/>
    <dgm:cxn modelId="{EB3EE283-7C75-402A-9B3C-93CCC64E9B91}" type="presOf" srcId="{9B1012FC-AFB4-4422-89C7-2046DDA11159}" destId="{91138C58-86F2-4172-9EC7-A3240912F0CC}" srcOrd="0" destOrd="0" presId="urn:microsoft.com/office/officeart/2005/8/layout/vList6"/>
    <dgm:cxn modelId="{303ABC85-0EBF-45AD-87A8-3BEF35760D6B}" srcId="{4E274A5A-5B4F-4C51-A194-3D86F54845EC}" destId="{D44F44D9-34D8-45A7-B16C-7F4675EE2ADC}" srcOrd="0" destOrd="0" parTransId="{476C1055-DBD9-4241-941F-657CE31A28B8}" sibTransId="{737BCD89-6D89-47F5-BEDA-116934D30656}"/>
    <dgm:cxn modelId="{59585733-34DD-4073-BBE4-20DF691B70E5}" srcId="{444D9498-785A-4215-8FE9-85C38ADD8CBE}" destId="{54B005E4-84DB-423E-A31E-956C46944562}" srcOrd="1" destOrd="0" parTransId="{DEE6DC27-D056-4AB2-BB39-E0D554DC4006}" sibTransId="{9AF8AFBC-F923-42EB-86BF-E04BA90A8AC6}"/>
    <dgm:cxn modelId="{E7AD661F-7735-497D-9B04-CCEA949212E5}" type="presOf" srcId="{3C302B6D-F73C-4E40-9346-133D0770BB3D}" destId="{9A31963F-7333-4865-9F2C-A1B0FD46B80F}" srcOrd="0" destOrd="0" presId="urn:microsoft.com/office/officeart/2005/8/layout/vList6"/>
    <dgm:cxn modelId="{874CA839-6431-44CD-96AA-51347D62F51A}" type="presOf" srcId="{8067B13F-C039-4D9F-9CF1-E73C9CEEF83F}" destId="{F7E311C6-6252-495A-919A-FF67F3C9737C}" srcOrd="0" destOrd="0" presId="urn:microsoft.com/office/officeart/2005/8/layout/vList6"/>
    <dgm:cxn modelId="{98473761-57DD-42BF-A5C7-86AF06A7EEFE}" srcId="{444D9498-785A-4215-8FE9-85C38ADD8CBE}" destId="{8067B13F-C039-4D9F-9CF1-E73C9CEEF83F}" srcOrd="2" destOrd="0" parTransId="{4D17265C-2519-4D5D-88B8-C360E1790A4B}" sibTransId="{7002BA39-BE2D-45D7-8EFA-30BF9796D6D4}"/>
    <dgm:cxn modelId="{FC0CD4F6-5369-4D31-8293-D3E7703098C4}" type="presOf" srcId="{4E274A5A-5B4F-4C51-A194-3D86F54845EC}" destId="{E7CEB13C-A08C-4193-B1FE-840FEE86DE3F}" srcOrd="0" destOrd="0" presId="urn:microsoft.com/office/officeart/2005/8/layout/vList6"/>
    <dgm:cxn modelId="{C4581D81-1102-4D9D-9CB3-0BDE9A333C9A}" srcId="{444D9498-785A-4215-8FE9-85C38ADD8CBE}" destId="{4E274A5A-5B4F-4C51-A194-3D86F54845EC}" srcOrd="0" destOrd="0" parTransId="{490764EC-75EF-4EC0-8084-D403240AB0DA}" sibTransId="{909E27B8-669E-4700-B0D7-80BFD14D5DD4}"/>
    <dgm:cxn modelId="{182F8DCF-85A3-4196-A2F0-34A2C17949E3}" type="presOf" srcId="{D44F44D9-34D8-45A7-B16C-7F4675EE2ADC}" destId="{161A8E09-2ECC-42C2-9868-CEAED3B20FE9}" srcOrd="0" destOrd="0" presId="urn:microsoft.com/office/officeart/2005/8/layout/vList6"/>
    <dgm:cxn modelId="{68645B66-C4B2-46A3-A5F1-EE8246FD4B57}" type="presParOf" srcId="{89F83B81-7713-4908-9C01-D9978F5A1E03}" destId="{DD32C1DF-1B4B-43AE-BCCB-4A6E13D4F116}" srcOrd="0" destOrd="0" presId="urn:microsoft.com/office/officeart/2005/8/layout/vList6"/>
    <dgm:cxn modelId="{AD05D5F0-2422-4D44-AF2B-6A195DFA0E7A}" type="presParOf" srcId="{DD32C1DF-1B4B-43AE-BCCB-4A6E13D4F116}" destId="{E7CEB13C-A08C-4193-B1FE-840FEE86DE3F}" srcOrd="0" destOrd="0" presId="urn:microsoft.com/office/officeart/2005/8/layout/vList6"/>
    <dgm:cxn modelId="{3D046A7F-D6AE-4840-B240-BDA7E6912199}" type="presParOf" srcId="{DD32C1DF-1B4B-43AE-BCCB-4A6E13D4F116}" destId="{161A8E09-2ECC-42C2-9868-CEAED3B20FE9}" srcOrd="1" destOrd="0" presId="urn:microsoft.com/office/officeart/2005/8/layout/vList6"/>
    <dgm:cxn modelId="{A8064D5A-3DFB-4535-B713-3CB78396114A}" type="presParOf" srcId="{89F83B81-7713-4908-9C01-D9978F5A1E03}" destId="{A60093EC-1749-4163-A244-814A67B85825}" srcOrd="1" destOrd="0" presId="urn:microsoft.com/office/officeart/2005/8/layout/vList6"/>
    <dgm:cxn modelId="{C0E5CA18-7B14-48C2-A3E7-CE4F86DA5EEB}" type="presParOf" srcId="{89F83B81-7713-4908-9C01-D9978F5A1E03}" destId="{058D5767-7531-4893-A9BA-50CAE6A1B576}" srcOrd="2" destOrd="0" presId="urn:microsoft.com/office/officeart/2005/8/layout/vList6"/>
    <dgm:cxn modelId="{A007D1D0-050D-434C-8095-BD1394BB1C7D}" type="presParOf" srcId="{058D5767-7531-4893-A9BA-50CAE6A1B576}" destId="{150B50F6-29F7-42FA-A4B0-4E467156427A}" srcOrd="0" destOrd="0" presId="urn:microsoft.com/office/officeart/2005/8/layout/vList6"/>
    <dgm:cxn modelId="{C387A146-0B14-4CB9-BD01-2036E1C7F778}" type="presParOf" srcId="{058D5767-7531-4893-A9BA-50CAE6A1B576}" destId="{9A31963F-7333-4865-9F2C-A1B0FD46B80F}" srcOrd="1" destOrd="0" presId="urn:microsoft.com/office/officeart/2005/8/layout/vList6"/>
    <dgm:cxn modelId="{B8CEC9ED-9503-4F4A-A74B-702B0A83B8C4}" type="presParOf" srcId="{89F83B81-7713-4908-9C01-D9978F5A1E03}" destId="{C3D7EEFF-D7F0-4B5E-8C4A-D7AB99156A89}" srcOrd="3" destOrd="0" presId="urn:microsoft.com/office/officeart/2005/8/layout/vList6"/>
    <dgm:cxn modelId="{002297E2-C36E-4717-9FB1-4ACDF467B6A9}" type="presParOf" srcId="{89F83B81-7713-4908-9C01-D9978F5A1E03}" destId="{8A0E032E-1321-4609-A5AB-ADEA91E6BEAC}" srcOrd="4" destOrd="0" presId="urn:microsoft.com/office/officeart/2005/8/layout/vList6"/>
    <dgm:cxn modelId="{5C58241B-BFA8-4E19-8AD3-AF0B3941A391}" type="presParOf" srcId="{8A0E032E-1321-4609-A5AB-ADEA91E6BEAC}" destId="{F7E311C6-6252-495A-919A-FF67F3C9737C}" srcOrd="0" destOrd="0" presId="urn:microsoft.com/office/officeart/2005/8/layout/vList6"/>
    <dgm:cxn modelId="{64EBA106-2833-4201-8396-9ED86A193CBC}" type="presParOf" srcId="{8A0E032E-1321-4609-A5AB-ADEA91E6BEAC}" destId="{91138C58-86F2-4172-9EC7-A3240912F0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4D9498-785A-4215-8FE9-85C38ADD8CBE}" type="doc">
      <dgm:prSet loTypeId="urn:microsoft.com/office/officeart/2005/8/layout/vList6" loCatId="process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274A5A-5B4F-4C51-A194-3D86F54845E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ОДН </a:t>
          </a:r>
          <a:endParaRPr lang="ru-RU" sz="3200" b="1" dirty="0">
            <a:solidFill>
              <a:schemeClr val="tx1"/>
            </a:solidFill>
          </a:endParaRPr>
        </a:p>
      </dgm:t>
    </dgm:pt>
    <dgm:pt modelId="{490764EC-75EF-4EC0-8084-D403240AB0DA}" type="parTrans" cxnId="{C4581D81-1102-4D9D-9CB3-0BDE9A333C9A}">
      <dgm:prSet/>
      <dgm:spPr/>
      <dgm:t>
        <a:bodyPr/>
        <a:lstStyle/>
        <a:p>
          <a:endParaRPr lang="ru-RU"/>
        </a:p>
      </dgm:t>
    </dgm:pt>
    <dgm:pt modelId="{909E27B8-669E-4700-B0D7-80BFD14D5DD4}" type="sibTrans" cxnId="{C4581D81-1102-4D9D-9CB3-0BDE9A333C9A}">
      <dgm:prSet/>
      <dgm:spPr/>
      <dgm:t>
        <a:bodyPr/>
        <a:lstStyle/>
        <a:p>
          <a:endParaRPr lang="ru-RU"/>
        </a:p>
      </dgm:t>
    </dgm:pt>
    <dgm:pt modelId="{D44F44D9-34D8-45A7-B16C-7F4675EE2ADC}">
      <dgm:prSet phldrT="[Текст]"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575 чел.</a:t>
          </a:r>
        </a:p>
      </dgm:t>
    </dgm:pt>
    <dgm:pt modelId="{476C1055-DBD9-4241-941F-657CE31A28B8}" type="parTrans" cxnId="{303ABC85-0EBF-45AD-87A8-3BEF35760D6B}">
      <dgm:prSet/>
      <dgm:spPr/>
      <dgm:t>
        <a:bodyPr/>
        <a:lstStyle/>
        <a:p>
          <a:endParaRPr lang="ru-RU"/>
        </a:p>
      </dgm:t>
    </dgm:pt>
    <dgm:pt modelId="{737BCD89-6D89-47F5-BEDA-116934D30656}" type="sibTrans" cxnId="{303ABC85-0EBF-45AD-87A8-3BEF35760D6B}">
      <dgm:prSet/>
      <dgm:spPr/>
      <dgm:t>
        <a:bodyPr/>
        <a:lstStyle/>
        <a:p>
          <a:endParaRPr lang="ru-RU"/>
        </a:p>
      </dgm:t>
    </dgm:pt>
    <dgm:pt modelId="{3C302B6D-F73C-4E40-9346-133D0770BB3D}">
      <dgm:prSet phldrT="[Текст]"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649 чел.</a:t>
          </a:r>
        </a:p>
      </dgm:t>
    </dgm:pt>
    <dgm:pt modelId="{137EA746-DAAE-481B-BFDD-BAB3B9725302}" type="parTrans" cxnId="{C720BA81-5502-4C41-8F45-D29C23E78156}">
      <dgm:prSet/>
      <dgm:spPr/>
      <dgm:t>
        <a:bodyPr/>
        <a:lstStyle/>
        <a:p>
          <a:endParaRPr lang="ru-RU"/>
        </a:p>
      </dgm:t>
    </dgm:pt>
    <dgm:pt modelId="{C9533A87-27FA-4240-B8CB-33F23D36E2E0}" type="sibTrans" cxnId="{C720BA81-5502-4C41-8F45-D29C23E78156}">
      <dgm:prSet/>
      <dgm:spPr/>
      <dgm:t>
        <a:bodyPr/>
        <a:lstStyle/>
        <a:p>
          <a:endParaRPr lang="ru-RU"/>
        </a:p>
      </dgm:t>
    </dgm:pt>
    <dgm:pt modelId="{54B005E4-84DB-423E-A31E-956C46944562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</a:rPr>
            <a:t>ВШУ</a:t>
          </a:r>
        </a:p>
      </dgm:t>
    </dgm:pt>
    <dgm:pt modelId="{9AF8AFBC-F923-42EB-86BF-E04BA90A8AC6}" type="sibTrans" cxnId="{59585733-34DD-4073-BBE4-20DF691B70E5}">
      <dgm:prSet/>
      <dgm:spPr/>
      <dgm:t>
        <a:bodyPr/>
        <a:lstStyle/>
        <a:p>
          <a:endParaRPr lang="ru-RU"/>
        </a:p>
      </dgm:t>
    </dgm:pt>
    <dgm:pt modelId="{DEE6DC27-D056-4AB2-BB39-E0D554DC4006}" type="parTrans" cxnId="{59585733-34DD-4073-BBE4-20DF691B70E5}">
      <dgm:prSet/>
      <dgm:spPr/>
      <dgm:t>
        <a:bodyPr/>
        <a:lstStyle/>
        <a:p>
          <a:endParaRPr lang="ru-RU"/>
        </a:p>
      </dgm:t>
    </dgm:pt>
    <dgm:pt modelId="{8067B13F-C039-4D9F-9CF1-E73C9CEEF83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«группа риска»</a:t>
          </a:r>
          <a:endParaRPr lang="ru-RU" sz="3200" b="1" dirty="0">
            <a:solidFill>
              <a:schemeClr val="tx1"/>
            </a:solidFill>
          </a:endParaRPr>
        </a:p>
      </dgm:t>
    </dgm:pt>
    <dgm:pt modelId="{4D17265C-2519-4D5D-88B8-C360E1790A4B}" type="parTrans" cxnId="{98473761-57DD-42BF-A5C7-86AF06A7EEFE}">
      <dgm:prSet/>
      <dgm:spPr/>
      <dgm:t>
        <a:bodyPr/>
        <a:lstStyle/>
        <a:p>
          <a:endParaRPr lang="ru-RU"/>
        </a:p>
      </dgm:t>
    </dgm:pt>
    <dgm:pt modelId="{7002BA39-BE2D-45D7-8EFA-30BF9796D6D4}" type="sibTrans" cxnId="{98473761-57DD-42BF-A5C7-86AF06A7EEFE}">
      <dgm:prSet/>
      <dgm:spPr/>
      <dgm:t>
        <a:bodyPr/>
        <a:lstStyle/>
        <a:p>
          <a:endParaRPr lang="ru-RU"/>
        </a:p>
      </dgm:t>
    </dgm:pt>
    <dgm:pt modelId="{9B1012FC-AFB4-4422-89C7-2046DDA11159}">
      <dgm:prSet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2230чел.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51378CA-B17F-4AD0-A23D-E2CC97B38119}" type="parTrans" cxnId="{A79ED144-7F98-4909-94BB-15CB2086174E}">
      <dgm:prSet/>
      <dgm:spPr/>
      <dgm:t>
        <a:bodyPr/>
        <a:lstStyle/>
        <a:p>
          <a:endParaRPr lang="ru-RU"/>
        </a:p>
      </dgm:t>
    </dgm:pt>
    <dgm:pt modelId="{3606CEFE-8993-490D-B4C1-3F43D55335A1}" type="sibTrans" cxnId="{A79ED144-7F98-4909-94BB-15CB2086174E}">
      <dgm:prSet/>
      <dgm:spPr/>
      <dgm:t>
        <a:bodyPr/>
        <a:lstStyle/>
        <a:p>
          <a:endParaRPr lang="ru-RU"/>
        </a:p>
      </dgm:t>
    </dgm:pt>
    <dgm:pt modelId="{89F83B81-7713-4908-9C01-D9978F5A1E03}" type="pres">
      <dgm:prSet presAssocID="{444D9498-785A-4215-8FE9-85C38ADD8CB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32C1DF-1B4B-43AE-BCCB-4A6E13D4F116}" type="pres">
      <dgm:prSet presAssocID="{4E274A5A-5B4F-4C51-A194-3D86F54845EC}" presName="linNode" presStyleCnt="0"/>
      <dgm:spPr/>
      <dgm:t>
        <a:bodyPr/>
        <a:lstStyle/>
        <a:p>
          <a:endParaRPr lang="ru-RU"/>
        </a:p>
      </dgm:t>
    </dgm:pt>
    <dgm:pt modelId="{E7CEB13C-A08C-4193-B1FE-840FEE86DE3F}" type="pres">
      <dgm:prSet presAssocID="{4E274A5A-5B4F-4C51-A194-3D86F54845EC}" presName="parentShp" presStyleLbl="node1" presStyleIdx="0" presStyleCnt="3" custScaleX="114684" custScaleY="48151" custLinFactNeighborX="-27708" custLinFactNeighborY="2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A8E09-2ECC-42C2-9868-CEAED3B20FE9}" type="pres">
      <dgm:prSet presAssocID="{4E274A5A-5B4F-4C51-A194-3D86F54845EC}" presName="childShp" presStyleLbl="bgAccFollowNode1" presStyleIdx="0" presStyleCnt="3" custScaleX="77554" custScaleY="38845" custLinFactNeighborX="-5002" custLinFactNeighborY="3409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A60093EC-1749-4163-A244-814A67B85825}" type="pres">
      <dgm:prSet presAssocID="{909E27B8-669E-4700-B0D7-80BFD14D5DD4}" presName="spacing" presStyleCnt="0"/>
      <dgm:spPr/>
      <dgm:t>
        <a:bodyPr/>
        <a:lstStyle/>
        <a:p>
          <a:endParaRPr lang="ru-RU"/>
        </a:p>
      </dgm:t>
    </dgm:pt>
    <dgm:pt modelId="{058D5767-7531-4893-A9BA-50CAE6A1B576}" type="pres">
      <dgm:prSet presAssocID="{54B005E4-84DB-423E-A31E-956C46944562}" presName="linNode" presStyleCnt="0"/>
      <dgm:spPr/>
      <dgm:t>
        <a:bodyPr/>
        <a:lstStyle/>
        <a:p>
          <a:endParaRPr lang="ru-RU"/>
        </a:p>
      </dgm:t>
    </dgm:pt>
    <dgm:pt modelId="{150B50F6-29F7-42FA-A4B0-4E467156427A}" type="pres">
      <dgm:prSet presAssocID="{54B005E4-84DB-423E-A31E-956C46944562}" presName="parentShp" presStyleLbl="node1" presStyleIdx="1" presStyleCnt="3" custScaleX="115898" custScaleY="42591" custLinFactNeighborX="-6067" custLinFactNeighborY="-1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1963F-7333-4865-9F2C-A1B0FD46B80F}" type="pres">
      <dgm:prSet presAssocID="{54B005E4-84DB-423E-A31E-956C46944562}" presName="childShp" presStyleLbl="bgAccFollowNode1" presStyleIdx="1" presStyleCnt="3" custScaleX="73000" custScaleY="43102" custLinFactNeighborX="-12059" custLinFactNeighborY="-1422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  <dgm:pt modelId="{C3D7EEFF-D7F0-4B5E-8C4A-D7AB99156A89}" type="pres">
      <dgm:prSet presAssocID="{9AF8AFBC-F923-42EB-86BF-E04BA90A8AC6}" presName="spacing" presStyleCnt="0"/>
      <dgm:spPr/>
      <dgm:t>
        <a:bodyPr/>
        <a:lstStyle/>
        <a:p>
          <a:endParaRPr lang="ru-RU"/>
        </a:p>
      </dgm:t>
    </dgm:pt>
    <dgm:pt modelId="{8A0E032E-1321-4609-A5AB-ADEA91E6BEAC}" type="pres">
      <dgm:prSet presAssocID="{8067B13F-C039-4D9F-9CF1-E73C9CEEF83F}" presName="linNode" presStyleCnt="0"/>
      <dgm:spPr/>
      <dgm:t>
        <a:bodyPr/>
        <a:lstStyle/>
        <a:p>
          <a:endParaRPr lang="ru-RU"/>
        </a:p>
      </dgm:t>
    </dgm:pt>
    <dgm:pt modelId="{F7E311C6-6252-495A-919A-FF67F3C9737C}" type="pres">
      <dgm:prSet presAssocID="{8067B13F-C039-4D9F-9CF1-E73C9CEEF83F}" presName="parentShp" presStyleLbl="node1" presStyleIdx="2" presStyleCnt="3" custScaleX="114583" custScaleY="48151" custLinFactNeighborX="-4199" custLinFactNeighborY="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38C58-86F2-4172-9EC7-A3240912F0CC}" type="pres">
      <dgm:prSet presAssocID="{8067B13F-C039-4D9F-9CF1-E73C9CEEF83F}" presName="childShp" presStyleLbl="bgAccFollowNode1" presStyleIdx="2" presStyleCnt="3" custScaleX="77579" custScaleY="43102" custLinFactNeighborX="-4970" custLinFactNeighborY="103">
        <dgm:presLayoutVars>
          <dgm:bulletEnabled val="1"/>
        </dgm:presLayoutVars>
      </dgm:prSet>
      <dgm:spPr>
        <a:prstGeom prst="flowChartTerminator">
          <a:avLst/>
        </a:prstGeom>
      </dgm:spPr>
      <dgm:t>
        <a:bodyPr/>
        <a:lstStyle/>
        <a:p>
          <a:endParaRPr lang="ru-RU"/>
        </a:p>
      </dgm:t>
    </dgm:pt>
  </dgm:ptLst>
  <dgm:cxnLst>
    <dgm:cxn modelId="{25EB39B8-B0F0-4F45-974E-FEDC6AEFBF6C}" type="presOf" srcId="{54B005E4-84DB-423E-A31E-956C46944562}" destId="{150B50F6-29F7-42FA-A4B0-4E467156427A}" srcOrd="0" destOrd="0" presId="urn:microsoft.com/office/officeart/2005/8/layout/vList6"/>
    <dgm:cxn modelId="{25772AFA-D522-4AB3-AECC-36C496BE06C9}" type="presOf" srcId="{4E274A5A-5B4F-4C51-A194-3D86F54845EC}" destId="{E7CEB13C-A08C-4193-B1FE-840FEE86DE3F}" srcOrd="0" destOrd="0" presId="urn:microsoft.com/office/officeart/2005/8/layout/vList6"/>
    <dgm:cxn modelId="{A79ED144-7F98-4909-94BB-15CB2086174E}" srcId="{8067B13F-C039-4D9F-9CF1-E73C9CEEF83F}" destId="{9B1012FC-AFB4-4422-89C7-2046DDA11159}" srcOrd="0" destOrd="0" parTransId="{C51378CA-B17F-4AD0-A23D-E2CC97B38119}" sibTransId="{3606CEFE-8993-490D-B4C1-3F43D55335A1}"/>
    <dgm:cxn modelId="{7C57C822-2F51-414C-B777-72185342FDA4}" type="presOf" srcId="{444D9498-785A-4215-8FE9-85C38ADD8CBE}" destId="{89F83B81-7713-4908-9C01-D9978F5A1E03}" srcOrd="0" destOrd="0" presId="urn:microsoft.com/office/officeart/2005/8/layout/vList6"/>
    <dgm:cxn modelId="{C720BA81-5502-4C41-8F45-D29C23E78156}" srcId="{54B005E4-84DB-423E-A31E-956C46944562}" destId="{3C302B6D-F73C-4E40-9346-133D0770BB3D}" srcOrd="0" destOrd="0" parTransId="{137EA746-DAAE-481B-BFDD-BAB3B9725302}" sibTransId="{C9533A87-27FA-4240-B8CB-33F23D36E2E0}"/>
    <dgm:cxn modelId="{98473761-57DD-42BF-A5C7-86AF06A7EEFE}" srcId="{444D9498-785A-4215-8FE9-85C38ADD8CBE}" destId="{8067B13F-C039-4D9F-9CF1-E73C9CEEF83F}" srcOrd="2" destOrd="0" parTransId="{4D17265C-2519-4D5D-88B8-C360E1790A4B}" sibTransId="{7002BA39-BE2D-45D7-8EFA-30BF9796D6D4}"/>
    <dgm:cxn modelId="{303ABC85-0EBF-45AD-87A8-3BEF35760D6B}" srcId="{4E274A5A-5B4F-4C51-A194-3D86F54845EC}" destId="{D44F44D9-34D8-45A7-B16C-7F4675EE2ADC}" srcOrd="0" destOrd="0" parTransId="{476C1055-DBD9-4241-941F-657CE31A28B8}" sibTransId="{737BCD89-6D89-47F5-BEDA-116934D30656}"/>
    <dgm:cxn modelId="{C4581D81-1102-4D9D-9CB3-0BDE9A333C9A}" srcId="{444D9498-785A-4215-8FE9-85C38ADD8CBE}" destId="{4E274A5A-5B4F-4C51-A194-3D86F54845EC}" srcOrd="0" destOrd="0" parTransId="{490764EC-75EF-4EC0-8084-D403240AB0DA}" sibTransId="{909E27B8-669E-4700-B0D7-80BFD14D5DD4}"/>
    <dgm:cxn modelId="{18DA4AB3-9A41-45B0-9DA5-4D2B4E656DB6}" type="presOf" srcId="{8067B13F-C039-4D9F-9CF1-E73C9CEEF83F}" destId="{F7E311C6-6252-495A-919A-FF67F3C9737C}" srcOrd="0" destOrd="0" presId="urn:microsoft.com/office/officeart/2005/8/layout/vList6"/>
    <dgm:cxn modelId="{959410BC-C0E3-4629-A69B-9A7BC766723B}" type="presOf" srcId="{9B1012FC-AFB4-4422-89C7-2046DDA11159}" destId="{91138C58-86F2-4172-9EC7-A3240912F0CC}" srcOrd="0" destOrd="0" presId="urn:microsoft.com/office/officeart/2005/8/layout/vList6"/>
    <dgm:cxn modelId="{C8EBBCC0-479A-485D-9513-A2234FA34B02}" type="presOf" srcId="{D44F44D9-34D8-45A7-B16C-7F4675EE2ADC}" destId="{161A8E09-2ECC-42C2-9868-CEAED3B20FE9}" srcOrd="0" destOrd="0" presId="urn:microsoft.com/office/officeart/2005/8/layout/vList6"/>
    <dgm:cxn modelId="{59585733-34DD-4073-BBE4-20DF691B70E5}" srcId="{444D9498-785A-4215-8FE9-85C38ADD8CBE}" destId="{54B005E4-84DB-423E-A31E-956C46944562}" srcOrd="1" destOrd="0" parTransId="{DEE6DC27-D056-4AB2-BB39-E0D554DC4006}" sibTransId="{9AF8AFBC-F923-42EB-86BF-E04BA90A8AC6}"/>
    <dgm:cxn modelId="{29BCEF2C-BF6C-4029-955C-3F53FC058930}" type="presOf" srcId="{3C302B6D-F73C-4E40-9346-133D0770BB3D}" destId="{9A31963F-7333-4865-9F2C-A1B0FD46B80F}" srcOrd="0" destOrd="0" presId="urn:microsoft.com/office/officeart/2005/8/layout/vList6"/>
    <dgm:cxn modelId="{8C00DC89-290A-42F3-9A48-B0F8B4905630}" type="presParOf" srcId="{89F83B81-7713-4908-9C01-D9978F5A1E03}" destId="{DD32C1DF-1B4B-43AE-BCCB-4A6E13D4F116}" srcOrd="0" destOrd="0" presId="urn:microsoft.com/office/officeart/2005/8/layout/vList6"/>
    <dgm:cxn modelId="{84ECE92C-7575-47FB-BDD6-CC5CA6794919}" type="presParOf" srcId="{DD32C1DF-1B4B-43AE-BCCB-4A6E13D4F116}" destId="{E7CEB13C-A08C-4193-B1FE-840FEE86DE3F}" srcOrd="0" destOrd="0" presId="urn:microsoft.com/office/officeart/2005/8/layout/vList6"/>
    <dgm:cxn modelId="{0F69F5CA-8D76-40C9-8368-23A4DBAFED94}" type="presParOf" srcId="{DD32C1DF-1B4B-43AE-BCCB-4A6E13D4F116}" destId="{161A8E09-2ECC-42C2-9868-CEAED3B20FE9}" srcOrd="1" destOrd="0" presId="urn:microsoft.com/office/officeart/2005/8/layout/vList6"/>
    <dgm:cxn modelId="{8B7EE378-ECF8-4019-9400-E379F2F54200}" type="presParOf" srcId="{89F83B81-7713-4908-9C01-D9978F5A1E03}" destId="{A60093EC-1749-4163-A244-814A67B85825}" srcOrd="1" destOrd="0" presId="urn:microsoft.com/office/officeart/2005/8/layout/vList6"/>
    <dgm:cxn modelId="{2DBB8F39-D246-422B-BF22-18903171AE9A}" type="presParOf" srcId="{89F83B81-7713-4908-9C01-D9978F5A1E03}" destId="{058D5767-7531-4893-A9BA-50CAE6A1B576}" srcOrd="2" destOrd="0" presId="urn:microsoft.com/office/officeart/2005/8/layout/vList6"/>
    <dgm:cxn modelId="{80EC94FD-3049-433B-95A2-286F402314B0}" type="presParOf" srcId="{058D5767-7531-4893-A9BA-50CAE6A1B576}" destId="{150B50F6-29F7-42FA-A4B0-4E467156427A}" srcOrd="0" destOrd="0" presId="urn:microsoft.com/office/officeart/2005/8/layout/vList6"/>
    <dgm:cxn modelId="{E53C52EE-8533-4E77-867A-6027A547A089}" type="presParOf" srcId="{058D5767-7531-4893-A9BA-50CAE6A1B576}" destId="{9A31963F-7333-4865-9F2C-A1B0FD46B80F}" srcOrd="1" destOrd="0" presId="urn:microsoft.com/office/officeart/2005/8/layout/vList6"/>
    <dgm:cxn modelId="{0C809652-142D-4D18-8601-3AC8F57ED110}" type="presParOf" srcId="{89F83B81-7713-4908-9C01-D9978F5A1E03}" destId="{C3D7EEFF-D7F0-4B5E-8C4A-D7AB99156A89}" srcOrd="3" destOrd="0" presId="urn:microsoft.com/office/officeart/2005/8/layout/vList6"/>
    <dgm:cxn modelId="{DC38DE1E-83B9-4916-872D-782A60F90E34}" type="presParOf" srcId="{89F83B81-7713-4908-9C01-D9978F5A1E03}" destId="{8A0E032E-1321-4609-A5AB-ADEA91E6BEAC}" srcOrd="4" destOrd="0" presId="urn:microsoft.com/office/officeart/2005/8/layout/vList6"/>
    <dgm:cxn modelId="{807E7F8C-66AE-4C41-AE96-E44CE8237060}" type="presParOf" srcId="{8A0E032E-1321-4609-A5AB-ADEA91E6BEAC}" destId="{F7E311C6-6252-495A-919A-FF67F3C9737C}" srcOrd="0" destOrd="0" presId="urn:microsoft.com/office/officeart/2005/8/layout/vList6"/>
    <dgm:cxn modelId="{A95DF2A4-78CD-49A8-BE75-D6FED3459155}" type="presParOf" srcId="{8A0E032E-1321-4609-A5AB-ADEA91E6BEAC}" destId="{91138C58-86F2-4172-9EC7-A3240912F0C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92A3D8-6D6F-4BFE-8D26-FBD7159511BB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5F22F6-B4F1-4D89-B4C0-AFE02A5653EF}">
      <dgm:prSet phldrT="[Текст]"/>
      <dgm:spPr/>
      <dgm:t>
        <a:bodyPr/>
        <a:lstStyle/>
        <a:p>
          <a:r>
            <a:rPr lang="ru-RU" b="1" dirty="0" smtClean="0"/>
            <a:t>русский язык  -  15 выпускников</a:t>
          </a:r>
          <a:endParaRPr lang="ru-RU" b="1" dirty="0"/>
        </a:p>
      </dgm:t>
    </dgm:pt>
    <dgm:pt modelId="{47F2FB9B-FFF3-46A2-AA08-4F52C5B4ED44}" type="parTrans" cxnId="{B0EF5974-ABA6-4BCC-ADAF-B9167FC7E375}">
      <dgm:prSet/>
      <dgm:spPr/>
      <dgm:t>
        <a:bodyPr/>
        <a:lstStyle/>
        <a:p>
          <a:endParaRPr lang="ru-RU"/>
        </a:p>
      </dgm:t>
    </dgm:pt>
    <dgm:pt modelId="{8D8B5F6E-DCDD-4989-B1B5-3F389BAAC743}" type="sibTrans" cxnId="{B0EF5974-ABA6-4BCC-ADAF-B9167FC7E375}">
      <dgm:prSet/>
      <dgm:spPr/>
      <dgm:t>
        <a:bodyPr/>
        <a:lstStyle/>
        <a:p>
          <a:endParaRPr lang="ru-RU"/>
        </a:p>
      </dgm:t>
    </dgm:pt>
    <dgm:pt modelId="{CF44CCDB-21E1-4098-9203-652521587BF8}">
      <dgm:prSet phldrT="[Текст]"/>
      <dgm:spPr/>
      <dgm:t>
        <a:bodyPr/>
        <a:lstStyle/>
        <a:p>
          <a:r>
            <a:rPr lang="ru-RU" b="1" dirty="0" smtClean="0"/>
            <a:t>литература – 3 выпускника</a:t>
          </a:r>
          <a:endParaRPr lang="ru-RU" b="1" dirty="0"/>
        </a:p>
      </dgm:t>
    </dgm:pt>
    <dgm:pt modelId="{61E6B4ED-25AB-4A47-9357-CAA9432432DF}" type="parTrans" cxnId="{D67740FC-492F-4D80-8B50-1AC2425496ED}">
      <dgm:prSet/>
      <dgm:spPr/>
      <dgm:t>
        <a:bodyPr/>
        <a:lstStyle/>
        <a:p>
          <a:endParaRPr lang="ru-RU"/>
        </a:p>
      </dgm:t>
    </dgm:pt>
    <dgm:pt modelId="{F1A142B8-FFF3-4DAE-9134-C60BB5A11B05}" type="sibTrans" cxnId="{D67740FC-492F-4D80-8B50-1AC2425496ED}">
      <dgm:prSet/>
      <dgm:spPr/>
      <dgm:t>
        <a:bodyPr/>
        <a:lstStyle/>
        <a:p>
          <a:endParaRPr lang="ru-RU"/>
        </a:p>
      </dgm:t>
    </dgm:pt>
    <dgm:pt modelId="{ADF049D7-ACCB-4625-AE50-32459B986730}">
      <dgm:prSet phldrT="[Текст]"/>
      <dgm:spPr/>
      <dgm:t>
        <a:bodyPr/>
        <a:lstStyle/>
        <a:p>
          <a:r>
            <a:rPr lang="ru-RU" b="1" dirty="0" smtClean="0"/>
            <a:t>химия – 2 выпускника</a:t>
          </a:r>
          <a:endParaRPr lang="ru-RU" b="1" dirty="0"/>
        </a:p>
      </dgm:t>
    </dgm:pt>
    <dgm:pt modelId="{6DC45159-3C8D-4AEE-883E-88D289FBD045}" type="parTrans" cxnId="{E97597A7-E98C-46A8-BBBE-CEB979FBF92C}">
      <dgm:prSet/>
      <dgm:spPr/>
      <dgm:t>
        <a:bodyPr/>
        <a:lstStyle/>
        <a:p>
          <a:endParaRPr lang="ru-RU"/>
        </a:p>
      </dgm:t>
    </dgm:pt>
    <dgm:pt modelId="{BF9633C1-80A5-4043-9E6D-87A6238C9445}" type="sibTrans" cxnId="{E97597A7-E98C-46A8-BBBE-CEB979FBF92C}">
      <dgm:prSet/>
      <dgm:spPr/>
      <dgm:t>
        <a:bodyPr/>
        <a:lstStyle/>
        <a:p>
          <a:endParaRPr lang="ru-RU"/>
        </a:p>
      </dgm:t>
    </dgm:pt>
    <dgm:pt modelId="{766966C0-C4F5-48EA-B40D-EF0A59ADED9B}">
      <dgm:prSet/>
      <dgm:spPr/>
      <dgm:t>
        <a:bodyPr/>
        <a:lstStyle/>
        <a:p>
          <a:r>
            <a:rPr lang="ru-RU" b="1" dirty="0" smtClean="0"/>
            <a:t>информатика и ИКТ – 2 выпускника</a:t>
          </a:r>
          <a:endParaRPr lang="ru-RU" b="1" dirty="0"/>
        </a:p>
      </dgm:t>
    </dgm:pt>
    <dgm:pt modelId="{38FF5102-2F53-4A43-8EE1-0F4550EE70F3}" type="parTrans" cxnId="{55D03F96-F9C7-4580-93FF-79E57A0BF9C4}">
      <dgm:prSet/>
      <dgm:spPr/>
      <dgm:t>
        <a:bodyPr/>
        <a:lstStyle/>
        <a:p>
          <a:endParaRPr lang="ru-RU"/>
        </a:p>
      </dgm:t>
    </dgm:pt>
    <dgm:pt modelId="{65D52C7F-2101-4AFA-999C-84AE711B859D}" type="sibTrans" cxnId="{55D03F96-F9C7-4580-93FF-79E57A0BF9C4}">
      <dgm:prSet/>
      <dgm:spPr/>
      <dgm:t>
        <a:bodyPr/>
        <a:lstStyle/>
        <a:p>
          <a:endParaRPr lang="ru-RU"/>
        </a:p>
      </dgm:t>
    </dgm:pt>
    <dgm:pt modelId="{DA24D533-7A94-4252-AE0A-46F693331FB9}">
      <dgm:prSet/>
      <dgm:spPr/>
      <dgm:t>
        <a:bodyPr/>
        <a:lstStyle/>
        <a:p>
          <a:r>
            <a:rPr lang="ru-RU" b="1" dirty="0" smtClean="0"/>
            <a:t>физика – 3 выпускника</a:t>
          </a:r>
          <a:endParaRPr lang="ru-RU" b="1" dirty="0"/>
        </a:p>
      </dgm:t>
    </dgm:pt>
    <dgm:pt modelId="{7ED84C4A-4D8E-40C1-90D5-FAD29C5E1436}" type="parTrans" cxnId="{E0ECBC5C-D396-4FED-A54E-48002EABE7EC}">
      <dgm:prSet/>
      <dgm:spPr/>
      <dgm:t>
        <a:bodyPr/>
        <a:lstStyle/>
        <a:p>
          <a:endParaRPr lang="ru-RU"/>
        </a:p>
      </dgm:t>
    </dgm:pt>
    <dgm:pt modelId="{F1BDF5B6-F388-43CD-99E7-403C88DF78B2}" type="sibTrans" cxnId="{E0ECBC5C-D396-4FED-A54E-48002EABE7EC}">
      <dgm:prSet/>
      <dgm:spPr/>
      <dgm:t>
        <a:bodyPr/>
        <a:lstStyle/>
        <a:p>
          <a:endParaRPr lang="ru-RU"/>
        </a:p>
      </dgm:t>
    </dgm:pt>
    <dgm:pt modelId="{D8534B18-F677-4867-8F94-BEE1A9982B48}">
      <dgm:prSet/>
      <dgm:spPr/>
      <dgm:t>
        <a:bodyPr/>
        <a:lstStyle/>
        <a:p>
          <a:r>
            <a:rPr lang="ru-RU" b="1" dirty="0" smtClean="0"/>
            <a:t>история– 4 выпускника</a:t>
          </a:r>
          <a:endParaRPr lang="ru-RU" b="1" dirty="0"/>
        </a:p>
      </dgm:t>
    </dgm:pt>
    <dgm:pt modelId="{ADFF5B36-6439-4098-BAEC-EF893AE1A8A6}" type="parTrans" cxnId="{6001C67E-BB58-42EC-B0AD-0A11ECCB2589}">
      <dgm:prSet/>
      <dgm:spPr/>
      <dgm:t>
        <a:bodyPr/>
        <a:lstStyle/>
        <a:p>
          <a:endParaRPr lang="ru-RU"/>
        </a:p>
      </dgm:t>
    </dgm:pt>
    <dgm:pt modelId="{FA817B50-50A1-4A23-B74A-6BD2CA4B7C56}" type="sibTrans" cxnId="{6001C67E-BB58-42EC-B0AD-0A11ECCB2589}">
      <dgm:prSet/>
      <dgm:spPr/>
      <dgm:t>
        <a:bodyPr/>
        <a:lstStyle/>
        <a:p>
          <a:endParaRPr lang="ru-RU"/>
        </a:p>
      </dgm:t>
    </dgm:pt>
    <dgm:pt modelId="{55B1559C-007D-4449-855F-13DE606EC29F}">
      <dgm:prSet phldrT="[Текст]"/>
      <dgm:spPr/>
      <dgm:t>
        <a:bodyPr/>
        <a:lstStyle/>
        <a:p>
          <a:r>
            <a:rPr lang="ru-RU" b="1" dirty="0" smtClean="0"/>
            <a:t>математика (профильный уровень) – 1 выпускник</a:t>
          </a:r>
          <a:endParaRPr lang="ru-RU" b="1" dirty="0"/>
        </a:p>
      </dgm:t>
    </dgm:pt>
    <dgm:pt modelId="{E7F44E1B-E820-418B-828B-257191D6953B}" type="parTrans" cxnId="{4BD2ED75-488B-426D-BD0F-882D3FE2F8A6}">
      <dgm:prSet/>
      <dgm:spPr/>
      <dgm:t>
        <a:bodyPr/>
        <a:lstStyle/>
        <a:p>
          <a:endParaRPr lang="ru-RU"/>
        </a:p>
      </dgm:t>
    </dgm:pt>
    <dgm:pt modelId="{B12BB2E5-9572-4F3A-9673-7157AC33236E}" type="sibTrans" cxnId="{4BD2ED75-488B-426D-BD0F-882D3FE2F8A6}">
      <dgm:prSet/>
      <dgm:spPr/>
      <dgm:t>
        <a:bodyPr/>
        <a:lstStyle/>
        <a:p>
          <a:endParaRPr lang="ru-RU"/>
        </a:p>
      </dgm:t>
    </dgm:pt>
    <dgm:pt modelId="{D3A807B4-63F2-4EF4-B009-5F5A5080C1B6}" type="pres">
      <dgm:prSet presAssocID="{7C92A3D8-6D6F-4BFE-8D26-FBD7159511B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2C2FA1-B945-42D2-8F81-43A3721117BA}" type="pres">
      <dgm:prSet presAssocID="{875F22F6-B4F1-4D89-B4C0-AFE02A5653EF}" presName="circle1" presStyleLbl="node1" presStyleIdx="0" presStyleCnt="7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943CA34-D73B-4FDB-9409-EFF7F02BDF56}" type="pres">
      <dgm:prSet presAssocID="{875F22F6-B4F1-4D89-B4C0-AFE02A5653EF}" presName="space" presStyleCnt="0"/>
      <dgm:spPr/>
      <dgm:t>
        <a:bodyPr/>
        <a:lstStyle/>
        <a:p>
          <a:endParaRPr lang="ru-RU"/>
        </a:p>
      </dgm:t>
    </dgm:pt>
    <dgm:pt modelId="{425CC64F-04A2-45AF-842A-DCC20B63FD82}" type="pres">
      <dgm:prSet presAssocID="{875F22F6-B4F1-4D89-B4C0-AFE02A5653EF}" presName="rect1" presStyleLbl="alignAcc1" presStyleIdx="0" presStyleCnt="7" custLinFactNeighborX="-266" custLinFactNeighborY="-1591"/>
      <dgm:spPr/>
      <dgm:t>
        <a:bodyPr/>
        <a:lstStyle/>
        <a:p>
          <a:endParaRPr lang="ru-RU"/>
        </a:p>
      </dgm:t>
    </dgm:pt>
    <dgm:pt modelId="{252664EF-7AE6-4BE0-9556-A052707AF3A5}" type="pres">
      <dgm:prSet presAssocID="{CF44CCDB-21E1-4098-9203-652521587BF8}" presName="vertSpace2" presStyleLbl="node1" presStyleIdx="0" presStyleCnt="7"/>
      <dgm:spPr/>
      <dgm:t>
        <a:bodyPr/>
        <a:lstStyle/>
        <a:p>
          <a:endParaRPr lang="ru-RU"/>
        </a:p>
      </dgm:t>
    </dgm:pt>
    <dgm:pt modelId="{2A9D6F0B-169E-489A-809F-C36E0082B7D2}" type="pres">
      <dgm:prSet presAssocID="{CF44CCDB-21E1-4098-9203-652521587BF8}" presName="circle2" presStyleLbl="node1" presStyleIdx="1" presStyleCnt="7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2D836C-F1D8-447A-9053-B4F382B981D8}" type="pres">
      <dgm:prSet presAssocID="{CF44CCDB-21E1-4098-9203-652521587BF8}" presName="rect2" presStyleLbl="alignAcc1" presStyleIdx="1" presStyleCnt="7"/>
      <dgm:spPr/>
      <dgm:t>
        <a:bodyPr/>
        <a:lstStyle/>
        <a:p>
          <a:endParaRPr lang="ru-RU"/>
        </a:p>
      </dgm:t>
    </dgm:pt>
    <dgm:pt modelId="{96A5B23A-FB23-413F-9F47-CF19E05F0F3A}" type="pres">
      <dgm:prSet presAssocID="{55B1559C-007D-4449-855F-13DE606EC29F}" presName="vertSpace3" presStyleLbl="node1" presStyleIdx="1" presStyleCnt="7"/>
      <dgm:spPr/>
      <dgm:t>
        <a:bodyPr/>
        <a:lstStyle/>
        <a:p>
          <a:endParaRPr lang="ru-RU"/>
        </a:p>
      </dgm:t>
    </dgm:pt>
    <dgm:pt modelId="{005294AF-7F62-4A1D-81BE-DBCFF3F0CF9F}" type="pres">
      <dgm:prSet presAssocID="{55B1559C-007D-4449-855F-13DE606EC29F}" presName="circle3" presStyleLbl="node1" presStyleIdx="2" presStyleCnt="7"/>
      <dgm:spPr/>
      <dgm:t>
        <a:bodyPr/>
        <a:lstStyle/>
        <a:p>
          <a:endParaRPr lang="ru-RU"/>
        </a:p>
      </dgm:t>
    </dgm:pt>
    <dgm:pt modelId="{57D9345E-B0DC-444C-AA2D-6AC188D7E21E}" type="pres">
      <dgm:prSet presAssocID="{55B1559C-007D-4449-855F-13DE606EC29F}" presName="rect3" presStyleLbl="alignAcc1" presStyleIdx="2" presStyleCnt="7"/>
      <dgm:spPr/>
      <dgm:t>
        <a:bodyPr/>
        <a:lstStyle/>
        <a:p>
          <a:endParaRPr lang="ru-RU"/>
        </a:p>
      </dgm:t>
    </dgm:pt>
    <dgm:pt modelId="{17CAE672-6AEF-47CC-9C49-8B53CF2F9093}" type="pres">
      <dgm:prSet presAssocID="{ADF049D7-ACCB-4625-AE50-32459B986730}" presName="vertSpace4" presStyleLbl="node1" presStyleIdx="2" presStyleCnt="7"/>
      <dgm:spPr/>
      <dgm:t>
        <a:bodyPr/>
        <a:lstStyle/>
        <a:p>
          <a:endParaRPr lang="ru-RU"/>
        </a:p>
      </dgm:t>
    </dgm:pt>
    <dgm:pt modelId="{D78533EE-CDBD-4631-BF9D-44FD05B1AE1C}" type="pres">
      <dgm:prSet presAssocID="{ADF049D7-ACCB-4625-AE50-32459B986730}" presName="circle4" presStyleLbl="node1" presStyleIdx="3" presStyleCnt="7"/>
      <dgm:spPr/>
      <dgm:t>
        <a:bodyPr/>
        <a:lstStyle/>
        <a:p>
          <a:endParaRPr lang="ru-RU"/>
        </a:p>
      </dgm:t>
    </dgm:pt>
    <dgm:pt modelId="{C24ECD7C-510F-4598-ACE7-82938C6BC6B4}" type="pres">
      <dgm:prSet presAssocID="{ADF049D7-ACCB-4625-AE50-32459B986730}" presName="rect4" presStyleLbl="alignAcc1" presStyleIdx="3" presStyleCnt="7"/>
      <dgm:spPr/>
      <dgm:t>
        <a:bodyPr/>
        <a:lstStyle/>
        <a:p>
          <a:endParaRPr lang="ru-RU"/>
        </a:p>
      </dgm:t>
    </dgm:pt>
    <dgm:pt modelId="{61CE207F-8668-4609-BE9F-2E738B510E1F}" type="pres">
      <dgm:prSet presAssocID="{766966C0-C4F5-48EA-B40D-EF0A59ADED9B}" presName="vertSpace5" presStyleLbl="node1" presStyleIdx="3" presStyleCnt="7"/>
      <dgm:spPr/>
      <dgm:t>
        <a:bodyPr/>
        <a:lstStyle/>
        <a:p>
          <a:endParaRPr lang="ru-RU"/>
        </a:p>
      </dgm:t>
    </dgm:pt>
    <dgm:pt modelId="{5E7758CC-E6BB-40B0-95DE-07075A247370}" type="pres">
      <dgm:prSet presAssocID="{766966C0-C4F5-48EA-B40D-EF0A59ADED9B}" presName="circle5" presStyleLbl="node1" presStyleIdx="4" presStyleCnt="7"/>
      <dgm:spPr/>
      <dgm:t>
        <a:bodyPr/>
        <a:lstStyle/>
        <a:p>
          <a:endParaRPr lang="ru-RU"/>
        </a:p>
      </dgm:t>
    </dgm:pt>
    <dgm:pt modelId="{27C562B2-182B-4C4B-BFA3-3C454D209B1B}" type="pres">
      <dgm:prSet presAssocID="{766966C0-C4F5-48EA-B40D-EF0A59ADED9B}" presName="rect5" presStyleLbl="alignAcc1" presStyleIdx="4" presStyleCnt="7"/>
      <dgm:spPr/>
      <dgm:t>
        <a:bodyPr/>
        <a:lstStyle/>
        <a:p>
          <a:endParaRPr lang="ru-RU"/>
        </a:p>
      </dgm:t>
    </dgm:pt>
    <dgm:pt modelId="{AD80CC9E-A7C4-4631-A3D9-DC891EAA94E8}" type="pres">
      <dgm:prSet presAssocID="{DA24D533-7A94-4252-AE0A-46F693331FB9}" presName="vertSpace6" presStyleLbl="node1" presStyleIdx="4" presStyleCnt="7"/>
      <dgm:spPr/>
      <dgm:t>
        <a:bodyPr/>
        <a:lstStyle/>
        <a:p>
          <a:endParaRPr lang="ru-RU"/>
        </a:p>
      </dgm:t>
    </dgm:pt>
    <dgm:pt modelId="{CA283391-B390-458F-8558-C91D0F77147C}" type="pres">
      <dgm:prSet presAssocID="{DA24D533-7A94-4252-AE0A-46F693331FB9}" presName="circle6" presStyleLbl="node1" presStyleIdx="5" presStyleCnt="7"/>
      <dgm:spPr/>
      <dgm:t>
        <a:bodyPr/>
        <a:lstStyle/>
        <a:p>
          <a:endParaRPr lang="ru-RU"/>
        </a:p>
      </dgm:t>
    </dgm:pt>
    <dgm:pt modelId="{F03C5FC9-B024-4AA1-A279-3B004343CAC8}" type="pres">
      <dgm:prSet presAssocID="{DA24D533-7A94-4252-AE0A-46F693331FB9}" presName="rect6" presStyleLbl="alignAcc1" presStyleIdx="5" presStyleCnt="7"/>
      <dgm:spPr/>
      <dgm:t>
        <a:bodyPr/>
        <a:lstStyle/>
        <a:p>
          <a:endParaRPr lang="ru-RU"/>
        </a:p>
      </dgm:t>
    </dgm:pt>
    <dgm:pt modelId="{E29A48E1-70DA-4EB8-838C-1653D4F286DD}" type="pres">
      <dgm:prSet presAssocID="{D8534B18-F677-4867-8F94-BEE1A9982B48}" presName="vertSpace7" presStyleLbl="node1" presStyleIdx="5" presStyleCnt="7"/>
      <dgm:spPr/>
      <dgm:t>
        <a:bodyPr/>
        <a:lstStyle/>
        <a:p>
          <a:endParaRPr lang="ru-RU"/>
        </a:p>
      </dgm:t>
    </dgm:pt>
    <dgm:pt modelId="{CE445C8C-F7F1-4525-AF3D-C722B7895866}" type="pres">
      <dgm:prSet presAssocID="{D8534B18-F677-4867-8F94-BEE1A9982B48}" presName="circle7" presStyleLbl="node1" presStyleIdx="6" presStyleCnt="7"/>
      <dgm:spPr/>
      <dgm:t>
        <a:bodyPr/>
        <a:lstStyle/>
        <a:p>
          <a:endParaRPr lang="ru-RU"/>
        </a:p>
      </dgm:t>
    </dgm:pt>
    <dgm:pt modelId="{BAE39702-D7AB-445B-B249-B47CABC8E5CD}" type="pres">
      <dgm:prSet presAssocID="{D8534B18-F677-4867-8F94-BEE1A9982B48}" presName="rect7" presStyleLbl="alignAcc1" presStyleIdx="6" presStyleCnt="7"/>
      <dgm:spPr/>
      <dgm:t>
        <a:bodyPr/>
        <a:lstStyle/>
        <a:p>
          <a:endParaRPr lang="ru-RU"/>
        </a:p>
      </dgm:t>
    </dgm:pt>
    <dgm:pt modelId="{CF4D683F-24A7-467F-BEAD-F69B892359BD}" type="pres">
      <dgm:prSet presAssocID="{875F22F6-B4F1-4D89-B4C0-AFE02A5653EF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F9249-A44D-4F96-A70E-0828D3BB3BA0}" type="pres">
      <dgm:prSet presAssocID="{CF44CCDB-21E1-4098-9203-652521587BF8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14426-06E0-4449-B313-EDB825A23FA4}" type="pres">
      <dgm:prSet presAssocID="{55B1559C-007D-4449-855F-13DE606EC29F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072DB-7F3C-46FB-89B1-A3D37366F3D9}" type="pres">
      <dgm:prSet presAssocID="{ADF049D7-ACCB-4625-AE50-32459B986730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E2463-4926-4168-B065-87A0DD74A3DB}" type="pres">
      <dgm:prSet presAssocID="{766966C0-C4F5-48EA-B40D-EF0A59ADED9B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BE51-2C1D-48CB-ABCE-B5C7706CE42F}" type="pres">
      <dgm:prSet presAssocID="{DA24D533-7A94-4252-AE0A-46F693331FB9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06233-FA1D-4958-959D-75917BA9294D}" type="pres">
      <dgm:prSet presAssocID="{D8534B18-F677-4867-8F94-BEE1A9982B48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DE200-47A3-47AD-9217-47DF6C707E78}" type="presOf" srcId="{7C92A3D8-6D6F-4BFE-8D26-FBD7159511BB}" destId="{D3A807B4-63F2-4EF4-B009-5F5A5080C1B6}" srcOrd="0" destOrd="0" presId="urn:microsoft.com/office/officeart/2005/8/layout/target3"/>
    <dgm:cxn modelId="{47956F83-2E4A-4A23-AA34-498B86EDCF85}" type="presOf" srcId="{ADF049D7-ACCB-4625-AE50-32459B986730}" destId="{681072DB-7F3C-46FB-89B1-A3D37366F3D9}" srcOrd="1" destOrd="0" presId="urn:microsoft.com/office/officeart/2005/8/layout/target3"/>
    <dgm:cxn modelId="{574F65A0-1E54-4ADF-A26C-81093304B7D5}" type="presOf" srcId="{DA24D533-7A94-4252-AE0A-46F693331FB9}" destId="{8482BE51-2C1D-48CB-ABCE-B5C7706CE42F}" srcOrd="1" destOrd="0" presId="urn:microsoft.com/office/officeart/2005/8/layout/target3"/>
    <dgm:cxn modelId="{E0ECBC5C-D396-4FED-A54E-48002EABE7EC}" srcId="{7C92A3D8-6D6F-4BFE-8D26-FBD7159511BB}" destId="{DA24D533-7A94-4252-AE0A-46F693331FB9}" srcOrd="5" destOrd="0" parTransId="{7ED84C4A-4D8E-40C1-90D5-FAD29C5E1436}" sibTransId="{F1BDF5B6-F388-43CD-99E7-403C88DF78B2}"/>
    <dgm:cxn modelId="{DCFE2D8C-EA7C-46DB-A61B-BC8964015821}" type="presOf" srcId="{55B1559C-007D-4449-855F-13DE606EC29F}" destId="{57D9345E-B0DC-444C-AA2D-6AC188D7E21E}" srcOrd="0" destOrd="0" presId="urn:microsoft.com/office/officeart/2005/8/layout/target3"/>
    <dgm:cxn modelId="{23D80F76-3576-4C90-9464-6AD73A34D35A}" type="presOf" srcId="{766966C0-C4F5-48EA-B40D-EF0A59ADED9B}" destId="{27C562B2-182B-4C4B-BFA3-3C454D209B1B}" srcOrd="0" destOrd="0" presId="urn:microsoft.com/office/officeart/2005/8/layout/target3"/>
    <dgm:cxn modelId="{F8AE0092-EF54-4DD7-8CBD-FAC0B39DA765}" type="presOf" srcId="{875F22F6-B4F1-4D89-B4C0-AFE02A5653EF}" destId="{CF4D683F-24A7-467F-BEAD-F69B892359BD}" srcOrd="1" destOrd="0" presId="urn:microsoft.com/office/officeart/2005/8/layout/target3"/>
    <dgm:cxn modelId="{BA6E674D-614F-457F-86F1-56BBEECC3448}" type="presOf" srcId="{DA24D533-7A94-4252-AE0A-46F693331FB9}" destId="{F03C5FC9-B024-4AA1-A279-3B004343CAC8}" srcOrd="0" destOrd="0" presId="urn:microsoft.com/office/officeart/2005/8/layout/target3"/>
    <dgm:cxn modelId="{E97597A7-E98C-46A8-BBBE-CEB979FBF92C}" srcId="{7C92A3D8-6D6F-4BFE-8D26-FBD7159511BB}" destId="{ADF049D7-ACCB-4625-AE50-32459B986730}" srcOrd="3" destOrd="0" parTransId="{6DC45159-3C8D-4AEE-883E-88D289FBD045}" sibTransId="{BF9633C1-80A5-4043-9E6D-87A6238C9445}"/>
    <dgm:cxn modelId="{39310441-6F38-4DDB-8074-F66A6251533C}" type="presOf" srcId="{766966C0-C4F5-48EA-B40D-EF0A59ADED9B}" destId="{A02E2463-4926-4168-B065-87A0DD74A3DB}" srcOrd="1" destOrd="0" presId="urn:microsoft.com/office/officeart/2005/8/layout/target3"/>
    <dgm:cxn modelId="{BE4C0E68-A52C-486D-8B63-6D01D0337051}" type="presOf" srcId="{CF44CCDB-21E1-4098-9203-652521587BF8}" destId="{8DCF9249-A44D-4F96-A70E-0828D3BB3BA0}" srcOrd="1" destOrd="0" presId="urn:microsoft.com/office/officeart/2005/8/layout/target3"/>
    <dgm:cxn modelId="{99E47213-6FE6-4821-BF0E-2848F4F6C24F}" type="presOf" srcId="{D8534B18-F677-4867-8F94-BEE1A9982B48}" destId="{BAE39702-D7AB-445B-B249-B47CABC8E5CD}" srcOrd="0" destOrd="0" presId="urn:microsoft.com/office/officeart/2005/8/layout/target3"/>
    <dgm:cxn modelId="{55D03F96-F9C7-4580-93FF-79E57A0BF9C4}" srcId="{7C92A3D8-6D6F-4BFE-8D26-FBD7159511BB}" destId="{766966C0-C4F5-48EA-B40D-EF0A59ADED9B}" srcOrd="4" destOrd="0" parTransId="{38FF5102-2F53-4A43-8EE1-0F4550EE70F3}" sibTransId="{65D52C7F-2101-4AFA-999C-84AE711B859D}"/>
    <dgm:cxn modelId="{4BD2ED75-488B-426D-BD0F-882D3FE2F8A6}" srcId="{7C92A3D8-6D6F-4BFE-8D26-FBD7159511BB}" destId="{55B1559C-007D-4449-855F-13DE606EC29F}" srcOrd="2" destOrd="0" parTransId="{E7F44E1B-E820-418B-828B-257191D6953B}" sibTransId="{B12BB2E5-9572-4F3A-9673-7157AC33236E}"/>
    <dgm:cxn modelId="{C921DF3A-8276-43A2-895E-0C99BD8CE004}" type="presOf" srcId="{ADF049D7-ACCB-4625-AE50-32459B986730}" destId="{C24ECD7C-510F-4598-ACE7-82938C6BC6B4}" srcOrd="0" destOrd="0" presId="urn:microsoft.com/office/officeart/2005/8/layout/target3"/>
    <dgm:cxn modelId="{275C71CF-9450-4335-990E-3DC975225174}" type="presOf" srcId="{875F22F6-B4F1-4D89-B4C0-AFE02A5653EF}" destId="{425CC64F-04A2-45AF-842A-DCC20B63FD82}" srcOrd="0" destOrd="0" presId="urn:microsoft.com/office/officeart/2005/8/layout/target3"/>
    <dgm:cxn modelId="{D67740FC-492F-4D80-8B50-1AC2425496ED}" srcId="{7C92A3D8-6D6F-4BFE-8D26-FBD7159511BB}" destId="{CF44CCDB-21E1-4098-9203-652521587BF8}" srcOrd="1" destOrd="0" parTransId="{61E6B4ED-25AB-4A47-9357-CAA9432432DF}" sibTransId="{F1A142B8-FFF3-4DAE-9134-C60BB5A11B05}"/>
    <dgm:cxn modelId="{5A7C885B-8BBB-4A7D-9A07-D690C8720FEA}" type="presOf" srcId="{CF44CCDB-21E1-4098-9203-652521587BF8}" destId="{902D836C-F1D8-447A-9053-B4F382B981D8}" srcOrd="0" destOrd="0" presId="urn:microsoft.com/office/officeart/2005/8/layout/target3"/>
    <dgm:cxn modelId="{B0EF5974-ABA6-4BCC-ADAF-B9167FC7E375}" srcId="{7C92A3D8-6D6F-4BFE-8D26-FBD7159511BB}" destId="{875F22F6-B4F1-4D89-B4C0-AFE02A5653EF}" srcOrd="0" destOrd="0" parTransId="{47F2FB9B-FFF3-46A2-AA08-4F52C5B4ED44}" sibTransId="{8D8B5F6E-DCDD-4989-B1B5-3F389BAAC743}"/>
    <dgm:cxn modelId="{014F3DB2-628F-4509-8B7F-C578C6CAF844}" type="presOf" srcId="{55B1559C-007D-4449-855F-13DE606EC29F}" destId="{F1114426-06E0-4449-B313-EDB825A23FA4}" srcOrd="1" destOrd="0" presId="urn:microsoft.com/office/officeart/2005/8/layout/target3"/>
    <dgm:cxn modelId="{EF5FBDED-72FD-4464-9CE1-4691240C050A}" type="presOf" srcId="{D8534B18-F677-4867-8F94-BEE1A9982B48}" destId="{DD106233-FA1D-4958-959D-75917BA9294D}" srcOrd="1" destOrd="0" presId="urn:microsoft.com/office/officeart/2005/8/layout/target3"/>
    <dgm:cxn modelId="{6001C67E-BB58-42EC-B0AD-0A11ECCB2589}" srcId="{7C92A3D8-6D6F-4BFE-8D26-FBD7159511BB}" destId="{D8534B18-F677-4867-8F94-BEE1A9982B48}" srcOrd="6" destOrd="0" parTransId="{ADFF5B36-6439-4098-BAEC-EF893AE1A8A6}" sibTransId="{FA817B50-50A1-4A23-B74A-6BD2CA4B7C56}"/>
    <dgm:cxn modelId="{DF8E5450-2253-4032-BC3D-7666CDB271C4}" type="presParOf" srcId="{D3A807B4-63F2-4EF4-B009-5F5A5080C1B6}" destId="{CF2C2FA1-B945-42D2-8F81-43A3721117BA}" srcOrd="0" destOrd="0" presId="urn:microsoft.com/office/officeart/2005/8/layout/target3"/>
    <dgm:cxn modelId="{7BBCD5C3-E692-43F3-8735-75C971B1C6BC}" type="presParOf" srcId="{D3A807B4-63F2-4EF4-B009-5F5A5080C1B6}" destId="{1943CA34-D73B-4FDB-9409-EFF7F02BDF56}" srcOrd="1" destOrd="0" presId="urn:microsoft.com/office/officeart/2005/8/layout/target3"/>
    <dgm:cxn modelId="{2E9BE0CB-E59B-4756-B331-C5C088390E17}" type="presParOf" srcId="{D3A807B4-63F2-4EF4-B009-5F5A5080C1B6}" destId="{425CC64F-04A2-45AF-842A-DCC20B63FD82}" srcOrd="2" destOrd="0" presId="urn:microsoft.com/office/officeart/2005/8/layout/target3"/>
    <dgm:cxn modelId="{D47B2DB1-E9EC-47BD-8944-B95753E6AA11}" type="presParOf" srcId="{D3A807B4-63F2-4EF4-B009-5F5A5080C1B6}" destId="{252664EF-7AE6-4BE0-9556-A052707AF3A5}" srcOrd="3" destOrd="0" presId="urn:microsoft.com/office/officeart/2005/8/layout/target3"/>
    <dgm:cxn modelId="{644B1A5F-A1ED-48C8-A844-750885823648}" type="presParOf" srcId="{D3A807B4-63F2-4EF4-B009-5F5A5080C1B6}" destId="{2A9D6F0B-169E-489A-809F-C36E0082B7D2}" srcOrd="4" destOrd="0" presId="urn:microsoft.com/office/officeart/2005/8/layout/target3"/>
    <dgm:cxn modelId="{5D93580C-7494-439A-B83C-A5664C22DFC1}" type="presParOf" srcId="{D3A807B4-63F2-4EF4-B009-5F5A5080C1B6}" destId="{902D836C-F1D8-447A-9053-B4F382B981D8}" srcOrd="5" destOrd="0" presId="urn:microsoft.com/office/officeart/2005/8/layout/target3"/>
    <dgm:cxn modelId="{C1B439DB-885B-4C81-81CB-6D314FB20AC8}" type="presParOf" srcId="{D3A807B4-63F2-4EF4-B009-5F5A5080C1B6}" destId="{96A5B23A-FB23-413F-9F47-CF19E05F0F3A}" srcOrd="6" destOrd="0" presId="urn:microsoft.com/office/officeart/2005/8/layout/target3"/>
    <dgm:cxn modelId="{A72CB0B6-4C7A-4322-8493-07422A93C32A}" type="presParOf" srcId="{D3A807B4-63F2-4EF4-B009-5F5A5080C1B6}" destId="{005294AF-7F62-4A1D-81BE-DBCFF3F0CF9F}" srcOrd="7" destOrd="0" presId="urn:microsoft.com/office/officeart/2005/8/layout/target3"/>
    <dgm:cxn modelId="{481F32F1-7BE9-4D8C-8B6D-EC61160EBB79}" type="presParOf" srcId="{D3A807B4-63F2-4EF4-B009-5F5A5080C1B6}" destId="{57D9345E-B0DC-444C-AA2D-6AC188D7E21E}" srcOrd="8" destOrd="0" presId="urn:microsoft.com/office/officeart/2005/8/layout/target3"/>
    <dgm:cxn modelId="{03471A71-E7C5-4E5A-B09F-76F54C2493BF}" type="presParOf" srcId="{D3A807B4-63F2-4EF4-B009-5F5A5080C1B6}" destId="{17CAE672-6AEF-47CC-9C49-8B53CF2F9093}" srcOrd="9" destOrd="0" presId="urn:microsoft.com/office/officeart/2005/8/layout/target3"/>
    <dgm:cxn modelId="{32B16904-DF0E-4187-89D9-12002C98326D}" type="presParOf" srcId="{D3A807B4-63F2-4EF4-B009-5F5A5080C1B6}" destId="{D78533EE-CDBD-4631-BF9D-44FD05B1AE1C}" srcOrd="10" destOrd="0" presId="urn:microsoft.com/office/officeart/2005/8/layout/target3"/>
    <dgm:cxn modelId="{B7389704-E853-4F5A-BA2B-3EBDA7A4BDD0}" type="presParOf" srcId="{D3A807B4-63F2-4EF4-B009-5F5A5080C1B6}" destId="{C24ECD7C-510F-4598-ACE7-82938C6BC6B4}" srcOrd="11" destOrd="0" presId="urn:microsoft.com/office/officeart/2005/8/layout/target3"/>
    <dgm:cxn modelId="{BE555B20-FF87-4055-B14A-48D2AC10ED62}" type="presParOf" srcId="{D3A807B4-63F2-4EF4-B009-5F5A5080C1B6}" destId="{61CE207F-8668-4609-BE9F-2E738B510E1F}" srcOrd="12" destOrd="0" presId="urn:microsoft.com/office/officeart/2005/8/layout/target3"/>
    <dgm:cxn modelId="{12014390-88EA-4F63-8432-A6989E602407}" type="presParOf" srcId="{D3A807B4-63F2-4EF4-B009-5F5A5080C1B6}" destId="{5E7758CC-E6BB-40B0-95DE-07075A247370}" srcOrd="13" destOrd="0" presId="urn:microsoft.com/office/officeart/2005/8/layout/target3"/>
    <dgm:cxn modelId="{016BCC16-05D6-44EE-859B-B6CFA3AEFB78}" type="presParOf" srcId="{D3A807B4-63F2-4EF4-B009-5F5A5080C1B6}" destId="{27C562B2-182B-4C4B-BFA3-3C454D209B1B}" srcOrd="14" destOrd="0" presId="urn:microsoft.com/office/officeart/2005/8/layout/target3"/>
    <dgm:cxn modelId="{C61C745A-3F14-451F-9EBB-F1E91F317E11}" type="presParOf" srcId="{D3A807B4-63F2-4EF4-B009-5F5A5080C1B6}" destId="{AD80CC9E-A7C4-4631-A3D9-DC891EAA94E8}" srcOrd="15" destOrd="0" presId="urn:microsoft.com/office/officeart/2005/8/layout/target3"/>
    <dgm:cxn modelId="{89DBCDBA-4932-46C5-997A-AA0AA0D49DB3}" type="presParOf" srcId="{D3A807B4-63F2-4EF4-B009-5F5A5080C1B6}" destId="{CA283391-B390-458F-8558-C91D0F77147C}" srcOrd="16" destOrd="0" presId="urn:microsoft.com/office/officeart/2005/8/layout/target3"/>
    <dgm:cxn modelId="{54164EDE-8717-47D2-B758-0928DF373CE0}" type="presParOf" srcId="{D3A807B4-63F2-4EF4-B009-5F5A5080C1B6}" destId="{F03C5FC9-B024-4AA1-A279-3B004343CAC8}" srcOrd="17" destOrd="0" presId="urn:microsoft.com/office/officeart/2005/8/layout/target3"/>
    <dgm:cxn modelId="{E89736C9-07BD-4BBD-AC64-FC88884A6668}" type="presParOf" srcId="{D3A807B4-63F2-4EF4-B009-5F5A5080C1B6}" destId="{E29A48E1-70DA-4EB8-838C-1653D4F286DD}" srcOrd="18" destOrd="0" presId="urn:microsoft.com/office/officeart/2005/8/layout/target3"/>
    <dgm:cxn modelId="{C683AB0D-07CB-413F-BFE3-1740E12B6A7A}" type="presParOf" srcId="{D3A807B4-63F2-4EF4-B009-5F5A5080C1B6}" destId="{CE445C8C-F7F1-4525-AF3D-C722B7895866}" srcOrd="19" destOrd="0" presId="urn:microsoft.com/office/officeart/2005/8/layout/target3"/>
    <dgm:cxn modelId="{62CBB97C-41AD-445B-B583-69F7D1FA3576}" type="presParOf" srcId="{D3A807B4-63F2-4EF4-B009-5F5A5080C1B6}" destId="{BAE39702-D7AB-445B-B249-B47CABC8E5CD}" srcOrd="20" destOrd="0" presId="urn:microsoft.com/office/officeart/2005/8/layout/target3"/>
    <dgm:cxn modelId="{D7C0619E-E754-4463-9C03-02FA0C88F352}" type="presParOf" srcId="{D3A807B4-63F2-4EF4-B009-5F5A5080C1B6}" destId="{CF4D683F-24A7-467F-BEAD-F69B892359BD}" srcOrd="21" destOrd="0" presId="urn:microsoft.com/office/officeart/2005/8/layout/target3"/>
    <dgm:cxn modelId="{8B6F93E7-7F3A-48C2-AA6A-10685D6EC8F7}" type="presParOf" srcId="{D3A807B4-63F2-4EF4-B009-5F5A5080C1B6}" destId="{8DCF9249-A44D-4F96-A70E-0828D3BB3BA0}" srcOrd="22" destOrd="0" presId="urn:microsoft.com/office/officeart/2005/8/layout/target3"/>
    <dgm:cxn modelId="{3DAD9165-CE41-4218-902A-570983AFC550}" type="presParOf" srcId="{D3A807B4-63F2-4EF4-B009-5F5A5080C1B6}" destId="{F1114426-06E0-4449-B313-EDB825A23FA4}" srcOrd="23" destOrd="0" presId="urn:microsoft.com/office/officeart/2005/8/layout/target3"/>
    <dgm:cxn modelId="{7A3473BF-BF2F-427F-A8EA-662769046B91}" type="presParOf" srcId="{D3A807B4-63F2-4EF4-B009-5F5A5080C1B6}" destId="{681072DB-7F3C-46FB-89B1-A3D37366F3D9}" srcOrd="24" destOrd="0" presId="urn:microsoft.com/office/officeart/2005/8/layout/target3"/>
    <dgm:cxn modelId="{79E4EE94-F1F5-411A-B9A0-FB57ED02FE3D}" type="presParOf" srcId="{D3A807B4-63F2-4EF4-B009-5F5A5080C1B6}" destId="{A02E2463-4926-4168-B065-87A0DD74A3DB}" srcOrd="25" destOrd="0" presId="urn:microsoft.com/office/officeart/2005/8/layout/target3"/>
    <dgm:cxn modelId="{68C36980-3327-4071-ADF6-D4D702899D57}" type="presParOf" srcId="{D3A807B4-63F2-4EF4-B009-5F5A5080C1B6}" destId="{8482BE51-2C1D-48CB-ABCE-B5C7706CE42F}" srcOrd="26" destOrd="0" presId="urn:microsoft.com/office/officeart/2005/8/layout/target3"/>
    <dgm:cxn modelId="{2C5BC75F-AE0A-4E43-925E-6B7C409A25BE}" type="presParOf" srcId="{D3A807B4-63F2-4EF4-B009-5F5A5080C1B6}" destId="{DD106233-FA1D-4958-959D-75917BA9294D}" srcOrd="27" destOrd="0" presId="urn:microsoft.com/office/officeart/2005/8/layout/target3"/>
  </dgm:cxnLst>
  <dgm:bg/>
  <dgm:whole>
    <a:ln>
      <a:solidFill>
        <a:srgbClr val="FF660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A4DC8-AC30-4DEC-BF54-428603E34EAA}">
      <dsp:nvSpPr>
        <dsp:cNvPr id="0" name=""/>
        <dsp:cNvSpPr/>
      </dsp:nvSpPr>
      <dsp:spPr>
        <a:xfrm rot="5400000">
          <a:off x="-159621" y="161046"/>
          <a:ext cx="1064146" cy="74490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-5400000">
        <a:off x="1" y="373875"/>
        <a:ext cx="744902" cy="319244"/>
      </dsp:txXfrm>
    </dsp:sp>
    <dsp:sp modelId="{2539CAF4-6967-475F-8D3B-FCFA893B1A53}">
      <dsp:nvSpPr>
        <dsp:cNvPr id="0" name=""/>
        <dsp:cNvSpPr/>
      </dsp:nvSpPr>
      <dsp:spPr>
        <a:xfrm rot="5400000">
          <a:off x="4006517" y="-3260190"/>
          <a:ext cx="691694" cy="721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6 загородных детских оздоровительных лагерей учреждений (8 объектов)</a:t>
          </a:r>
          <a:endParaRPr lang="ru-RU" sz="2400" b="1" kern="1200" dirty="0"/>
        </a:p>
      </dsp:txBody>
      <dsp:txXfrm rot="-5400000">
        <a:off x="744902" y="35191"/>
        <a:ext cx="7181159" cy="624162"/>
      </dsp:txXfrm>
    </dsp:sp>
    <dsp:sp modelId="{8C820C09-A4CB-488E-8499-9CC70AF66E36}">
      <dsp:nvSpPr>
        <dsp:cNvPr id="0" name=""/>
        <dsp:cNvSpPr/>
      </dsp:nvSpPr>
      <dsp:spPr>
        <a:xfrm rot="5400000">
          <a:off x="-159621" y="1020589"/>
          <a:ext cx="1064146" cy="74490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-5400000">
        <a:off x="1" y="1233418"/>
        <a:ext cx="744902" cy="319244"/>
      </dsp:txXfrm>
    </dsp:sp>
    <dsp:sp modelId="{F9D16528-E623-4C02-AF2C-0AFAB94C34DA}">
      <dsp:nvSpPr>
        <dsp:cNvPr id="0" name=""/>
        <dsp:cNvSpPr/>
      </dsp:nvSpPr>
      <dsp:spPr>
        <a:xfrm rot="5400000">
          <a:off x="4006517" y="-2400647"/>
          <a:ext cx="691694" cy="721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77 лагерей с дневным пребыванием детей</a:t>
          </a:r>
          <a:endParaRPr lang="ru-RU" sz="2400" b="1" kern="1200" dirty="0"/>
        </a:p>
      </dsp:txBody>
      <dsp:txXfrm rot="-5400000">
        <a:off x="744902" y="894734"/>
        <a:ext cx="7181159" cy="624162"/>
      </dsp:txXfrm>
    </dsp:sp>
    <dsp:sp modelId="{A7B60903-52B5-4CC9-8162-89AB349B5B80}">
      <dsp:nvSpPr>
        <dsp:cNvPr id="0" name=""/>
        <dsp:cNvSpPr/>
      </dsp:nvSpPr>
      <dsp:spPr>
        <a:xfrm rot="5400000">
          <a:off x="-159621" y="1880131"/>
          <a:ext cx="1064146" cy="74490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-5400000">
        <a:off x="1" y="2092960"/>
        <a:ext cx="744902" cy="319244"/>
      </dsp:txXfrm>
    </dsp:sp>
    <dsp:sp modelId="{23060994-9380-4F94-ABF5-DC321586EBC3}">
      <dsp:nvSpPr>
        <dsp:cNvPr id="0" name=""/>
        <dsp:cNvSpPr/>
      </dsp:nvSpPr>
      <dsp:spPr>
        <a:xfrm rot="5400000">
          <a:off x="4006517" y="-1541105"/>
          <a:ext cx="691694" cy="72149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 палаточный лагерь</a:t>
          </a:r>
          <a:endParaRPr lang="ru-RU" sz="2400" b="1" kern="1200" dirty="0"/>
        </a:p>
      </dsp:txBody>
      <dsp:txXfrm rot="-5400000">
        <a:off x="744902" y="1754276"/>
        <a:ext cx="7181159" cy="624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A8E09-2ECC-42C2-9868-CEAED3B20FE9}">
      <dsp:nvSpPr>
        <dsp:cNvPr id="0" name=""/>
        <dsp:cNvSpPr/>
      </dsp:nvSpPr>
      <dsp:spPr>
        <a:xfrm>
          <a:off x="3777538" y="92608"/>
          <a:ext cx="4539730" cy="1181459"/>
        </a:xfrm>
        <a:prstGeom prst="flowChartTerminator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Лагеря и санатории Самарской области</a:t>
          </a:r>
        </a:p>
      </dsp:txBody>
      <dsp:txXfrm>
        <a:off x="3991494" y="265615"/>
        <a:ext cx="4111818" cy="835445"/>
      </dsp:txXfrm>
    </dsp:sp>
    <dsp:sp modelId="{E7CEB13C-A08C-4193-B1FE-840FEE86DE3F}">
      <dsp:nvSpPr>
        <dsp:cNvPr id="0" name=""/>
        <dsp:cNvSpPr/>
      </dsp:nvSpPr>
      <dsp:spPr>
        <a:xfrm>
          <a:off x="204486" y="3651"/>
          <a:ext cx="3414254" cy="136667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1050 детей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71201" y="70366"/>
        <a:ext cx="3280824" cy="1233240"/>
      </dsp:txXfrm>
    </dsp:sp>
    <dsp:sp modelId="{9A31963F-7333-4865-9F2C-A1B0FD46B80F}">
      <dsp:nvSpPr>
        <dsp:cNvPr id="0" name=""/>
        <dsp:cNvSpPr/>
      </dsp:nvSpPr>
      <dsp:spPr>
        <a:xfrm>
          <a:off x="3724811" y="1451604"/>
          <a:ext cx="4592465" cy="1181472"/>
        </a:xfrm>
        <a:prstGeom prst="flowChartTerminator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Лагерь «Дружба»                       (п. Нижнее </a:t>
          </a:r>
          <a:r>
            <a:rPr lang="ru-RU" sz="2300" b="1" kern="1200" dirty="0" err="1" smtClean="0"/>
            <a:t>Макопсе</a:t>
          </a:r>
          <a:r>
            <a:rPr lang="ru-RU" sz="2300" b="1" kern="1200" dirty="0" smtClean="0"/>
            <a:t>, г. Сочи) </a:t>
          </a:r>
        </a:p>
      </dsp:txBody>
      <dsp:txXfrm>
        <a:off x="3941252" y="1624613"/>
        <a:ext cx="4159583" cy="835454"/>
      </dsp:txXfrm>
    </dsp:sp>
    <dsp:sp modelId="{150B50F6-29F7-42FA-A4B0-4E467156427A}">
      <dsp:nvSpPr>
        <dsp:cNvPr id="0" name=""/>
        <dsp:cNvSpPr/>
      </dsp:nvSpPr>
      <dsp:spPr>
        <a:xfrm>
          <a:off x="152037" y="1434569"/>
          <a:ext cx="3470582" cy="136667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56 детей</a:t>
          </a:r>
        </a:p>
      </dsp:txBody>
      <dsp:txXfrm>
        <a:off x="218752" y="1501284"/>
        <a:ext cx="3337152" cy="1233240"/>
      </dsp:txXfrm>
    </dsp:sp>
    <dsp:sp modelId="{A4D0C17F-9CDD-445E-BA1C-F425EE09AE49}">
      <dsp:nvSpPr>
        <dsp:cNvPr id="0" name=""/>
        <dsp:cNvSpPr/>
      </dsp:nvSpPr>
      <dsp:spPr>
        <a:xfrm>
          <a:off x="3829657" y="2972825"/>
          <a:ext cx="4487619" cy="1268475"/>
        </a:xfrm>
        <a:prstGeom prst="flowChartTerminator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Санаторий «Мечта»                         (г. Евпатория, Крым)</a:t>
          </a:r>
          <a:endParaRPr lang="ru-RU" sz="2300" b="1" kern="1200" dirty="0"/>
        </a:p>
      </dsp:txBody>
      <dsp:txXfrm>
        <a:off x="4041157" y="3158574"/>
        <a:ext cx="4064619" cy="896977"/>
      </dsp:txXfrm>
    </dsp:sp>
    <dsp:sp modelId="{2857B762-4691-4CF1-89CF-86F2CFA6201C}">
      <dsp:nvSpPr>
        <dsp:cNvPr id="0" name=""/>
        <dsp:cNvSpPr/>
      </dsp:nvSpPr>
      <dsp:spPr>
        <a:xfrm>
          <a:off x="173312" y="2940790"/>
          <a:ext cx="3373579" cy="127500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6 детей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35553" y="3003031"/>
        <a:ext cx="3249097" cy="1150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C90EE-74DB-4791-8A3B-7545BB593185}">
      <dsp:nvSpPr>
        <dsp:cNvPr id="0" name=""/>
        <dsp:cNvSpPr/>
      </dsp:nvSpPr>
      <dsp:spPr>
        <a:xfrm rot="5400000">
          <a:off x="-200895" y="205219"/>
          <a:ext cx="1339304" cy="937513"/>
        </a:xfrm>
        <a:prstGeom prst="chevron">
          <a:avLst/>
        </a:prstGeom>
        <a:solidFill>
          <a:srgbClr val="FF9933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49873 чел.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473081"/>
        <a:ext cx="937513" cy="401791"/>
      </dsp:txXfrm>
    </dsp:sp>
    <dsp:sp modelId="{9DD0EBE9-C4B3-4146-AAC6-DD51A77ECCD5}">
      <dsp:nvSpPr>
        <dsp:cNvPr id="0" name=""/>
        <dsp:cNvSpPr/>
      </dsp:nvSpPr>
      <dsp:spPr>
        <a:xfrm rot="5400000">
          <a:off x="2734690" y="-1753095"/>
          <a:ext cx="871005" cy="4442739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Инструктаж</a:t>
          </a:r>
          <a:endParaRPr lang="ru-RU" sz="2400" kern="1200" dirty="0" smtClean="0"/>
        </a:p>
      </dsp:txBody>
      <dsp:txXfrm rot="-5400000">
        <a:off x="948824" y="75290"/>
        <a:ext cx="4400220" cy="785967"/>
      </dsp:txXfrm>
    </dsp:sp>
    <dsp:sp modelId="{24F2F075-EE2E-47D7-AA96-4702D121949E}">
      <dsp:nvSpPr>
        <dsp:cNvPr id="0" name=""/>
        <dsp:cNvSpPr/>
      </dsp:nvSpPr>
      <dsp:spPr>
        <a:xfrm rot="5400000">
          <a:off x="-200895" y="1398976"/>
          <a:ext cx="1339304" cy="93751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4254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чел.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1666838"/>
        <a:ext cx="937513" cy="401791"/>
      </dsp:txXfrm>
    </dsp:sp>
    <dsp:sp modelId="{1022417B-36F3-483F-BD4A-C5EEB59B2614}">
      <dsp:nvSpPr>
        <dsp:cNvPr id="0" name=""/>
        <dsp:cNvSpPr/>
      </dsp:nvSpPr>
      <dsp:spPr>
        <a:xfrm rot="5400000">
          <a:off x="2774649" y="-637807"/>
          <a:ext cx="870547" cy="45222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Посещение бассейна, аквапарка</a:t>
          </a:r>
          <a:endParaRPr lang="ru-RU" sz="2400" kern="1200" dirty="0"/>
        </a:p>
      </dsp:txBody>
      <dsp:txXfrm rot="-5400000">
        <a:off x="948799" y="1230540"/>
        <a:ext cx="4479751" cy="785553"/>
      </dsp:txXfrm>
    </dsp:sp>
    <dsp:sp modelId="{18ACC477-3B69-443B-8215-67E176B6F6C3}">
      <dsp:nvSpPr>
        <dsp:cNvPr id="0" name=""/>
        <dsp:cNvSpPr/>
      </dsp:nvSpPr>
      <dsp:spPr>
        <a:xfrm rot="5400000">
          <a:off x="-200895" y="2592732"/>
          <a:ext cx="1339304" cy="937513"/>
        </a:xfrm>
        <a:prstGeom prst="chevron">
          <a:avLst/>
        </a:prstGeom>
        <a:solidFill>
          <a:srgbClr val="FF9933"/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1762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чел.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2860594"/>
        <a:ext cx="937513" cy="401791"/>
      </dsp:txXfrm>
    </dsp:sp>
    <dsp:sp modelId="{24FEBEA7-140B-4EBE-84CC-D24265144E91}">
      <dsp:nvSpPr>
        <dsp:cNvPr id="0" name=""/>
        <dsp:cNvSpPr/>
      </dsp:nvSpPr>
      <dsp:spPr>
        <a:xfrm rot="5400000">
          <a:off x="2918925" y="397766"/>
          <a:ext cx="870547" cy="4833372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</a:rPr>
            <a:t>Тематические занятия</a:t>
          </a:r>
          <a:endParaRPr lang="ru-RU" sz="2800" b="1" kern="1200" dirty="0">
            <a:solidFill>
              <a:schemeClr val="tx1"/>
            </a:solidFill>
          </a:endParaRPr>
        </a:p>
      </dsp:txBody>
      <dsp:txXfrm rot="-5400000">
        <a:off x="937513" y="2421676"/>
        <a:ext cx="4790875" cy="785553"/>
      </dsp:txXfrm>
    </dsp:sp>
    <dsp:sp modelId="{5904C5B9-0731-4838-9099-C1BF06FED66B}">
      <dsp:nvSpPr>
        <dsp:cNvPr id="0" name=""/>
        <dsp:cNvSpPr/>
      </dsp:nvSpPr>
      <dsp:spPr>
        <a:xfrm rot="5400000">
          <a:off x="-200895" y="3786489"/>
          <a:ext cx="1339304" cy="937513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26648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чел.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4054351"/>
        <a:ext cx="937513" cy="401791"/>
      </dsp:txXfrm>
    </dsp:sp>
    <dsp:sp modelId="{AF0F111C-9FA3-4D10-831F-5470751FFCE1}">
      <dsp:nvSpPr>
        <dsp:cNvPr id="0" name=""/>
        <dsp:cNvSpPr/>
      </dsp:nvSpPr>
      <dsp:spPr>
        <a:xfrm rot="5400000">
          <a:off x="2918925" y="1604180"/>
          <a:ext cx="870547" cy="48333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Досуговые мероприятия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937513" y="3628090"/>
        <a:ext cx="4790875" cy="785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A8E09-2ECC-42C2-9868-CEAED3B20FE9}">
      <dsp:nvSpPr>
        <dsp:cNvPr id="0" name=""/>
        <dsp:cNvSpPr/>
      </dsp:nvSpPr>
      <dsp:spPr>
        <a:xfrm>
          <a:off x="2660027" y="251785"/>
          <a:ext cx="2596559" cy="1205876"/>
        </a:xfrm>
        <a:prstGeom prst="flowChartTerminator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285 чел.</a:t>
          </a:r>
        </a:p>
      </dsp:txBody>
      <dsp:txXfrm>
        <a:off x="2782402" y="428368"/>
        <a:ext cx="2351809" cy="852710"/>
      </dsp:txXfrm>
    </dsp:sp>
    <dsp:sp modelId="{E7CEB13C-A08C-4193-B1FE-840FEE86DE3F}">
      <dsp:nvSpPr>
        <dsp:cNvPr id="0" name=""/>
        <dsp:cNvSpPr/>
      </dsp:nvSpPr>
      <dsp:spPr>
        <a:xfrm>
          <a:off x="0" y="75055"/>
          <a:ext cx="2559797" cy="1494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июнь</a:t>
          </a:r>
          <a:endParaRPr lang="ru-RU" sz="3200" b="1" kern="1200" dirty="0"/>
        </a:p>
      </dsp:txBody>
      <dsp:txXfrm>
        <a:off x="72968" y="148023"/>
        <a:ext cx="2413861" cy="1348829"/>
      </dsp:txXfrm>
    </dsp:sp>
    <dsp:sp modelId="{9A31963F-7333-4865-9F2C-A1B0FD46B80F}">
      <dsp:nvSpPr>
        <dsp:cNvPr id="0" name=""/>
        <dsp:cNvSpPr/>
      </dsp:nvSpPr>
      <dsp:spPr>
        <a:xfrm>
          <a:off x="2592296" y="1762568"/>
          <a:ext cx="2444088" cy="1338027"/>
        </a:xfrm>
        <a:prstGeom prst="flowChartTerminator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378 чел.</a:t>
          </a:r>
        </a:p>
      </dsp:txBody>
      <dsp:txXfrm>
        <a:off x="2707485" y="1958502"/>
        <a:ext cx="2213710" cy="946159"/>
      </dsp:txXfrm>
    </dsp:sp>
    <dsp:sp modelId="{150B50F6-29F7-42FA-A4B0-4E467156427A}">
      <dsp:nvSpPr>
        <dsp:cNvPr id="0" name=""/>
        <dsp:cNvSpPr/>
      </dsp:nvSpPr>
      <dsp:spPr>
        <a:xfrm>
          <a:off x="0" y="1759821"/>
          <a:ext cx="2586894" cy="1322164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июль</a:t>
          </a:r>
          <a:endParaRPr lang="ru-RU" sz="3200" b="1" kern="1200" dirty="0" smtClean="0"/>
        </a:p>
      </dsp:txBody>
      <dsp:txXfrm>
        <a:off x="64543" y="1824364"/>
        <a:ext cx="2457808" cy="1193078"/>
      </dsp:txXfrm>
    </dsp:sp>
    <dsp:sp modelId="{91138C58-86F2-4172-9EC7-A3240912F0CC}">
      <dsp:nvSpPr>
        <dsp:cNvPr id="0" name=""/>
        <dsp:cNvSpPr/>
      </dsp:nvSpPr>
      <dsp:spPr>
        <a:xfrm>
          <a:off x="2659196" y="3536738"/>
          <a:ext cx="2597396" cy="1338027"/>
        </a:xfrm>
        <a:prstGeom prst="flowChartTerminator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309 чел.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1610" y="3732672"/>
        <a:ext cx="2352568" cy="946159"/>
      </dsp:txXfrm>
    </dsp:sp>
    <dsp:sp modelId="{F7E311C6-6252-495A-919A-FF67F3C9737C}">
      <dsp:nvSpPr>
        <dsp:cNvPr id="0" name=""/>
        <dsp:cNvSpPr/>
      </dsp:nvSpPr>
      <dsp:spPr>
        <a:xfrm>
          <a:off x="72000" y="3456686"/>
          <a:ext cx="2557543" cy="149476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август</a:t>
          </a:r>
          <a:endParaRPr lang="ru-RU" sz="3200" b="1" kern="1200" dirty="0"/>
        </a:p>
      </dsp:txBody>
      <dsp:txXfrm>
        <a:off x="144968" y="3529654"/>
        <a:ext cx="2411607" cy="1348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A8E09-2ECC-42C2-9868-CEAED3B20FE9}">
      <dsp:nvSpPr>
        <dsp:cNvPr id="0" name=""/>
        <dsp:cNvSpPr/>
      </dsp:nvSpPr>
      <dsp:spPr>
        <a:xfrm>
          <a:off x="2864353" y="193662"/>
          <a:ext cx="2796010" cy="927508"/>
        </a:xfrm>
        <a:prstGeom prst="flowChartTerminator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575 чел.</a:t>
          </a:r>
        </a:p>
      </dsp:txBody>
      <dsp:txXfrm>
        <a:off x="2996128" y="329482"/>
        <a:ext cx="2532460" cy="655868"/>
      </dsp:txXfrm>
    </dsp:sp>
    <dsp:sp modelId="{E7CEB13C-A08C-4193-B1FE-840FEE86DE3F}">
      <dsp:nvSpPr>
        <dsp:cNvPr id="0" name=""/>
        <dsp:cNvSpPr/>
      </dsp:nvSpPr>
      <dsp:spPr>
        <a:xfrm>
          <a:off x="0" y="57729"/>
          <a:ext cx="2756424" cy="11497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ОДН 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56124" y="113853"/>
        <a:ext cx="2644176" cy="1037461"/>
      </dsp:txXfrm>
    </dsp:sp>
    <dsp:sp modelId="{9A31963F-7333-4865-9F2C-A1B0FD46B80F}">
      <dsp:nvSpPr>
        <dsp:cNvPr id="0" name=""/>
        <dsp:cNvSpPr/>
      </dsp:nvSpPr>
      <dsp:spPr>
        <a:xfrm>
          <a:off x="2791419" y="1355692"/>
          <a:ext cx="2631827" cy="1029153"/>
        </a:xfrm>
        <a:prstGeom prst="flowChartTerminator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649 чел.</a:t>
          </a:r>
        </a:p>
      </dsp:txBody>
      <dsp:txXfrm>
        <a:off x="2915456" y="1506396"/>
        <a:ext cx="2383753" cy="727745"/>
      </dsp:txXfrm>
    </dsp:sp>
    <dsp:sp modelId="{150B50F6-29F7-42FA-A4B0-4E467156427A}">
      <dsp:nvSpPr>
        <dsp:cNvPr id="0" name=""/>
        <dsp:cNvSpPr/>
      </dsp:nvSpPr>
      <dsp:spPr>
        <a:xfrm>
          <a:off x="76923" y="1357327"/>
          <a:ext cx="2785603" cy="101695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ВШУ</a:t>
          </a:r>
        </a:p>
      </dsp:txBody>
      <dsp:txXfrm>
        <a:off x="126567" y="1406971"/>
        <a:ext cx="2686315" cy="917664"/>
      </dsp:txXfrm>
    </dsp:sp>
    <dsp:sp modelId="{91138C58-86F2-4172-9EC7-A3240912F0CC}">
      <dsp:nvSpPr>
        <dsp:cNvPr id="0" name=""/>
        <dsp:cNvSpPr/>
      </dsp:nvSpPr>
      <dsp:spPr>
        <a:xfrm>
          <a:off x="2863458" y="2720307"/>
          <a:ext cx="2796911" cy="1029153"/>
        </a:xfrm>
        <a:prstGeom prst="flowChartTerminator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2230чел.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5275" y="2871011"/>
        <a:ext cx="2533277" cy="727745"/>
      </dsp:txXfrm>
    </dsp:sp>
    <dsp:sp modelId="{F7E311C6-6252-495A-919A-FF67F3C9737C}">
      <dsp:nvSpPr>
        <dsp:cNvPr id="0" name=""/>
        <dsp:cNvSpPr/>
      </dsp:nvSpPr>
      <dsp:spPr>
        <a:xfrm>
          <a:off x="77530" y="2658734"/>
          <a:ext cx="2753997" cy="114970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«группа риска»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133654" y="2714858"/>
        <a:ext cx="2641749" cy="1037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C2FA1-B945-42D2-8F81-43A3721117BA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CC64F-04A2-45AF-842A-DCC20B63FD82}">
      <dsp:nvSpPr>
        <dsp:cNvPr id="0" name=""/>
        <dsp:cNvSpPr/>
      </dsp:nvSpPr>
      <dsp:spPr>
        <a:xfrm>
          <a:off x="2247110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русский язык  -  15 выпускников</a:t>
          </a:r>
          <a:endParaRPr lang="ru-RU" sz="2000" b="1" kern="1200" dirty="0"/>
        </a:p>
      </dsp:txBody>
      <dsp:txXfrm>
        <a:off x="2247110" y="0"/>
        <a:ext cx="5966618" cy="452595"/>
      </dsp:txXfrm>
    </dsp:sp>
    <dsp:sp modelId="{2A9D6F0B-169E-489A-809F-C36E0082B7D2}">
      <dsp:nvSpPr>
        <dsp:cNvPr id="0" name=""/>
        <dsp:cNvSpPr/>
      </dsp:nvSpPr>
      <dsp:spPr>
        <a:xfrm>
          <a:off x="339446" y="452595"/>
          <a:ext cx="3847069" cy="384706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D836C-F1D8-447A-9053-B4F382B981D8}">
      <dsp:nvSpPr>
        <dsp:cNvPr id="0" name=""/>
        <dsp:cNvSpPr/>
      </dsp:nvSpPr>
      <dsp:spPr>
        <a:xfrm>
          <a:off x="2262981" y="452595"/>
          <a:ext cx="5966618" cy="38470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литература – 3 выпускника</a:t>
          </a:r>
          <a:endParaRPr lang="ru-RU" sz="2000" b="1" kern="1200" dirty="0"/>
        </a:p>
      </dsp:txBody>
      <dsp:txXfrm>
        <a:off x="2262981" y="452595"/>
        <a:ext cx="5966618" cy="452595"/>
      </dsp:txXfrm>
    </dsp:sp>
    <dsp:sp modelId="{005294AF-7F62-4A1D-81BE-DBCFF3F0CF9F}">
      <dsp:nvSpPr>
        <dsp:cNvPr id="0" name=""/>
        <dsp:cNvSpPr/>
      </dsp:nvSpPr>
      <dsp:spPr>
        <a:xfrm>
          <a:off x="678893" y="905191"/>
          <a:ext cx="3168175" cy="316817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9345E-B0DC-444C-AA2D-6AC188D7E21E}">
      <dsp:nvSpPr>
        <dsp:cNvPr id="0" name=""/>
        <dsp:cNvSpPr/>
      </dsp:nvSpPr>
      <dsp:spPr>
        <a:xfrm>
          <a:off x="2262981" y="905191"/>
          <a:ext cx="5966618" cy="316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математика (профильный уровень) – 1 выпускник</a:t>
          </a:r>
          <a:endParaRPr lang="ru-RU" sz="2000" b="1" kern="1200" dirty="0"/>
        </a:p>
      </dsp:txBody>
      <dsp:txXfrm>
        <a:off x="2262981" y="905191"/>
        <a:ext cx="5966618" cy="452595"/>
      </dsp:txXfrm>
    </dsp:sp>
    <dsp:sp modelId="{D78533EE-CDBD-4631-BF9D-44FD05B1AE1C}">
      <dsp:nvSpPr>
        <dsp:cNvPr id="0" name=""/>
        <dsp:cNvSpPr/>
      </dsp:nvSpPr>
      <dsp:spPr>
        <a:xfrm>
          <a:off x="1018340" y="1357786"/>
          <a:ext cx="2489281" cy="248928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CD7C-510F-4598-ACE7-82938C6BC6B4}">
      <dsp:nvSpPr>
        <dsp:cNvPr id="0" name=""/>
        <dsp:cNvSpPr/>
      </dsp:nvSpPr>
      <dsp:spPr>
        <a:xfrm>
          <a:off x="2262981" y="1357786"/>
          <a:ext cx="5966618" cy="24892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химия – 2 выпускника</a:t>
          </a:r>
          <a:endParaRPr lang="ru-RU" sz="2000" b="1" kern="1200" dirty="0"/>
        </a:p>
      </dsp:txBody>
      <dsp:txXfrm>
        <a:off x="2262981" y="1357786"/>
        <a:ext cx="5966618" cy="452600"/>
      </dsp:txXfrm>
    </dsp:sp>
    <dsp:sp modelId="{5E7758CC-E6BB-40B0-95DE-07075A247370}">
      <dsp:nvSpPr>
        <dsp:cNvPr id="0" name=""/>
        <dsp:cNvSpPr/>
      </dsp:nvSpPr>
      <dsp:spPr>
        <a:xfrm>
          <a:off x="1357789" y="1810387"/>
          <a:ext cx="1810383" cy="181038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562B2-182B-4C4B-BFA3-3C454D209B1B}">
      <dsp:nvSpPr>
        <dsp:cNvPr id="0" name=""/>
        <dsp:cNvSpPr/>
      </dsp:nvSpPr>
      <dsp:spPr>
        <a:xfrm>
          <a:off x="2262981" y="1810387"/>
          <a:ext cx="5966618" cy="1810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информатика и ИКТ – 2 выпускника</a:t>
          </a:r>
          <a:endParaRPr lang="ru-RU" sz="2000" b="1" kern="1200" dirty="0"/>
        </a:p>
      </dsp:txBody>
      <dsp:txXfrm>
        <a:off x="2262981" y="1810387"/>
        <a:ext cx="5966618" cy="452595"/>
      </dsp:txXfrm>
    </dsp:sp>
    <dsp:sp modelId="{CA283391-B390-458F-8558-C91D0F77147C}">
      <dsp:nvSpPr>
        <dsp:cNvPr id="0" name=""/>
        <dsp:cNvSpPr/>
      </dsp:nvSpPr>
      <dsp:spPr>
        <a:xfrm>
          <a:off x="1697236" y="2262982"/>
          <a:ext cx="1131489" cy="113148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C5FC9-B024-4AA1-A279-3B004343CAC8}">
      <dsp:nvSpPr>
        <dsp:cNvPr id="0" name=""/>
        <dsp:cNvSpPr/>
      </dsp:nvSpPr>
      <dsp:spPr>
        <a:xfrm>
          <a:off x="2262981" y="2262982"/>
          <a:ext cx="5966618" cy="1131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физика – 3 выпускника</a:t>
          </a:r>
          <a:endParaRPr lang="ru-RU" sz="2000" b="1" kern="1200" dirty="0"/>
        </a:p>
      </dsp:txBody>
      <dsp:txXfrm>
        <a:off x="2262981" y="2262982"/>
        <a:ext cx="5966618" cy="452595"/>
      </dsp:txXfrm>
    </dsp:sp>
    <dsp:sp modelId="{CE445C8C-F7F1-4525-AF3D-C722B7895866}">
      <dsp:nvSpPr>
        <dsp:cNvPr id="0" name=""/>
        <dsp:cNvSpPr/>
      </dsp:nvSpPr>
      <dsp:spPr>
        <a:xfrm>
          <a:off x="2036683" y="2715578"/>
          <a:ext cx="452595" cy="45259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39702-D7AB-445B-B249-B47CABC8E5CD}">
      <dsp:nvSpPr>
        <dsp:cNvPr id="0" name=""/>
        <dsp:cNvSpPr/>
      </dsp:nvSpPr>
      <dsp:spPr>
        <a:xfrm>
          <a:off x="2262981" y="2715578"/>
          <a:ext cx="5966618" cy="4525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история– 4 выпускника</a:t>
          </a:r>
          <a:endParaRPr lang="ru-RU" sz="2000" b="1" kern="1200" dirty="0"/>
        </a:p>
      </dsp:txBody>
      <dsp:txXfrm>
        <a:off x="2262981" y="2715578"/>
        <a:ext cx="5966618" cy="452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EE8EF4-8866-460B-BDFE-E7B0466F6595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699518-7A5D-48EB-9BAF-1305935CD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920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5FD409-6C53-4A35-B28B-6EEE2CED35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30FC2F-A84F-4043-9A09-688A7CD03C8E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32E0FA-00EC-4199-9A00-AF01DD0E6B63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C3C1F0-03CE-47D2-9E14-171CA5F5516C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83345D-8819-424B-B338-67F498AF62AE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4C1E79-AB5E-4F84-81C1-B98D87942E31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CDD13F-3828-4DA1-920D-0E7EA4DDA7EA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202754-1114-4308-8D03-F805FAE9A83D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CBD83-C7A5-4623-93EC-87F909CB806F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97753F-840A-4544-82BD-FA2EA2AC9E61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A90371-1AA5-4365-930F-1F28F48714E3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FDC77-8610-4F77-917A-E7F0189999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3DD7C8-4B10-4AAC-B409-58958A676569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BA7848-49E5-4D49-9009-ADFD6328F0B8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F8CA25-DB60-4FE0-839D-6CA262E19722}" type="slidenum">
              <a:rPr lang="ru-RU" sz="1200">
                <a:latin typeface="Calibri" pitchFamily="34" charset="0"/>
              </a:rPr>
              <a:pPr algn="r"/>
              <a:t>24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F7E12B-D348-4F89-A762-FB25A6C0D6EC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2D1BAC-0875-4474-929B-8AF8DEE28164}" type="slidenum">
              <a:rPr lang="ru-RU" sz="1200">
                <a:latin typeface="Calibri" pitchFamily="34" charset="0"/>
              </a:rPr>
              <a:pPr algn="r"/>
              <a:t>26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816092-8716-4B55-85FF-7005F89513E3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B84F35-FA65-4FDF-B639-14E006AA6926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9BEE38-849B-49CE-B2E6-DF2DF40341B2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0C102D-327D-49EF-BB7D-ADD8EE827862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0FA88A-877D-4EFE-9F19-E5D489650FE5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88E1F6-08F1-4633-91DB-888893759D55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1DBE18-434B-4BB3-88D8-400A2D316CA9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2402-2742-44EC-9284-3F74C3428A24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91925-A31A-4213-ADE1-6A3F1354A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7AEA7-E7A0-4818-ADE0-864BB2BCF59F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E237-9B74-4DB9-9475-8722855CF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D4BA-5636-458A-A763-447D70532F20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F104-3F5A-40AE-AC4D-ECB287583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DA34-1845-46C3-8EF1-8DFDA80A74AD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9DB9-494E-4525-B8E3-DDC9E9C71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5403-8D00-4A5E-8531-83ACBA07739D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1492-BD86-4123-ADC7-1DA88358A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E6B6-02A0-40B1-B20A-95A3E679A135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4F94-6900-48BC-954D-5530B65F2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95C4-301D-4F20-83C0-90F3819EF31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5FB0-0394-4FE9-9469-0D161899D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98E9-008A-4109-9615-C2A25F8428C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88CF-5F94-4F0E-8B5E-6D2B82BAF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DFE7-A8AD-43B1-92F9-E56201BF5524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F571-59F6-4BDD-8066-A0CD5B384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D1FC-A4A1-4A62-8961-91ADC0E03796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D762-5DAD-4910-94A7-CABD04BA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94B8-EB84-4246-8915-C2463F1524BE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CF58-872F-4BBC-BFC2-6C5A2066C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91DD4D-F7D4-4FF7-BC2B-639EC6997874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4B326F-E168-4C71-A953-72D860606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3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4.xm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diagramDrawing" Target="../diagrams/drawin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85184"/>
            <a:ext cx="9143999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633462"/>
            <a:ext cx="9143999" cy="1191304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643" y="633462"/>
            <a:ext cx="1479069" cy="1643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085184"/>
            <a:ext cx="572412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67744" y="77747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700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500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sz="25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7" y="883039"/>
            <a:ext cx="1037699" cy="1264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0" y="5502078"/>
            <a:ext cx="1959413" cy="1191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4" y="3717032"/>
            <a:ext cx="1792104" cy="1195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502078"/>
            <a:ext cx="2319456" cy="1170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26987"/>
            <a:ext cx="5061332" cy="3374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4869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928670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27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8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42844" y="1142984"/>
            <a:ext cx="2357454" cy="208756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1190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чел.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339975" y="1285860"/>
            <a:ext cx="680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</a:rPr>
              <a:t>санаторно-оздоровительные заезды</a:t>
            </a:r>
          </a:p>
          <a:p>
            <a:pPr marL="342900" indent="-342900"/>
            <a:r>
              <a:rPr lang="ru-RU" altLang="ru-RU" sz="2400" dirty="0">
                <a:latin typeface="Times New Roman" pitchFamily="18" charset="0"/>
              </a:rPr>
              <a:t>    по программе «Мы вместе»</a:t>
            </a:r>
          </a:p>
        </p:txBody>
      </p:sp>
      <p:pic>
        <p:nvPicPr>
          <p:cNvPr id="44043" name="Picture 11" descr="yunost-1373-55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643182"/>
            <a:ext cx="5102795" cy="34131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Пансионат «Юность»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«Управление социального развития»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928670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279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9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323850" y="1125538"/>
            <a:ext cx="2390762" cy="208756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Verdana" pitchFamily="34" charset="0"/>
              </a:rPr>
              <a:t>2623</a:t>
            </a:r>
            <a:r>
              <a:rPr lang="ru-RU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Verdana" pitchFamily="34" charset="0"/>
              </a:rPr>
              <a:t>чел.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339975" y="1214422"/>
            <a:ext cx="680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</a:rPr>
              <a:t>санаторно-оздоровительные заезды</a:t>
            </a: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</a:rPr>
              <a:t>    по программе «Каникулы»</a:t>
            </a:r>
          </a:p>
        </p:txBody>
      </p:sp>
      <p:sp>
        <p:nvSpPr>
          <p:cNvPr id="46088" name="Прямоугольник 4"/>
          <p:cNvSpPr>
            <a:spLocks noChangeArrowheads="1"/>
          </p:cNvSpPr>
          <p:nvPr/>
        </p:nvSpPr>
        <p:spPr bwMode="auto">
          <a:xfrm>
            <a:off x="0" y="3284538"/>
            <a:ext cx="489743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</a:rPr>
              <a:t>профильные смены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altLang="ru-RU" sz="2400" b="1" dirty="0">
                <a:latin typeface="Times New Roman" pitchFamily="18" charset="0"/>
              </a:rPr>
              <a:t> научные смены по химии и физике с компанией «СИБУР»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</a:rPr>
              <a:t>межрегиональный форум «</a:t>
            </a:r>
            <a:r>
              <a:rPr lang="ru-RU" altLang="ru-RU" sz="2400" b="1" dirty="0" err="1">
                <a:latin typeface="Times New Roman" pitchFamily="18" charset="0"/>
              </a:rPr>
              <a:t>Созвездие-IQ</a:t>
            </a:r>
            <a:r>
              <a:rPr lang="ru-RU" altLang="ru-RU" sz="2400" b="1" dirty="0">
                <a:latin typeface="Times New Roman" pitchFamily="18" charset="0"/>
              </a:rPr>
              <a:t>» - Самарский «НАНОГРАД»</a:t>
            </a:r>
          </a:p>
        </p:txBody>
      </p:sp>
      <p:pic>
        <p:nvPicPr>
          <p:cNvPr id="46090" name="Picture 10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3924300" cy="29432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МУП Пансионат «Звездный»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Электроник-Дубрава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10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357158" y="1214423"/>
            <a:ext cx="2357454" cy="178595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480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чел.</a:t>
            </a:r>
          </a:p>
        </p:txBody>
      </p:sp>
      <p:pic>
        <p:nvPicPr>
          <p:cNvPr id="49171" name="Picture 19" descr="1504007260_img_20170820_2019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4062580" cy="22860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МБОУДО «Гранит»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214282" y="3357562"/>
            <a:ext cx="489743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</a:rPr>
              <a:t>профильные </a:t>
            </a:r>
            <a:r>
              <a:rPr lang="ru-RU" altLang="ru-RU" sz="2400" b="1" u="sng" dirty="0" smtClean="0">
                <a:latin typeface="Times New Roman" pitchFamily="18" charset="0"/>
              </a:rPr>
              <a:t>смены</a:t>
            </a:r>
            <a:endParaRPr lang="ru-RU" altLang="ru-RU" sz="2400" b="1" u="sng" dirty="0">
              <a:latin typeface="Times New Roman" pitchFamily="18" charset="0"/>
            </a:endParaRP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</a:rPr>
              <a:t>   </a:t>
            </a:r>
            <a:r>
              <a:rPr lang="ru-RU" altLang="ru-RU" sz="2400" b="1" dirty="0" smtClean="0">
                <a:latin typeface="Times New Roman" pitchFamily="18" charset="0"/>
              </a:rPr>
              <a:t>«Военно-патриотическая» </a:t>
            </a:r>
            <a:endParaRPr lang="ru-RU" altLang="ru-RU" sz="2400" b="1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</a:rPr>
              <a:t>   </a:t>
            </a:r>
            <a:r>
              <a:rPr lang="ru-RU" altLang="ru-RU" sz="2400" b="1" dirty="0" smtClean="0">
                <a:latin typeface="Times New Roman" pitchFamily="18" charset="0"/>
              </a:rPr>
              <a:t>«Социально-педагогическая»</a:t>
            </a:r>
            <a:endParaRPr lang="ru-RU" altLang="ru-RU" sz="2400" b="1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</a:rPr>
              <a:t>   </a:t>
            </a:r>
            <a:r>
              <a:rPr lang="ru-RU" altLang="ru-RU" sz="2400" b="1" dirty="0" smtClean="0">
                <a:latin typeface="Times New Roman" pitchFamily="18" charset="0"/>
              </a:rPr>
              <a:t>«Художественно-эстетическая»</a:t>
            </a:r>
            <a:endParaRPr lang="ru-RU" altLang="ru-RU" sz="2400" b="1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</a:rPr>
              <a:t>   </a:t>
            </a:r>
            <a:r>
              <a:rPr lang="ru-RU" altLang="ru-RU" sz="2400" b="1" dirty="0" smtClean="0">
                <a:latin typeface="Times New Roman" pitchFamily="18" charset="0"/>
              </a:rPr>
              <a:t>«</a:t>
            </a:r>
            <a:r>
              <a:rPr lang="ru-RU" altLang="ru-RU" sz="2400" b="1" dirty="0" err="1" smtClean="0">
                <a:latin typeface="Times New Roman" pitchFamily="18" charset="0"/>
              </a:rPr>
              <a:t>Физкульутрно-спортивная</a:t>
            </a:r>
            <a:r>
              <a:rPr lang="ru-RU" altLang="ru-RU" sz="2400" b="1" dirty="0" smtClean="0">
                <a:latin typeface="Times New Roman" pitchFamily="18" charset="0"/>
              </a:rPr>
              <a:t>»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   «</a:t>
            </a:r>
            <a:r>
              <a:rPr lang="ru-RU" altLang="ru-RU" sz="2400" b="1" dirty="0" err="1" smtClean="0">
                <a:latin typeface="Times New Roman" pitchFamily="18" charset="0"/>
              </a:rPr>
              <a:t>Туристко-краеведческая</a:t>
            </a:r>
            <a:r>
              <a:rPr lang="ru-RU" altLang="ru-RU" sz="2400" b="1" dirty="0" smtClean="0">
                <a:latin typeface="Times New Roman" pitchFamily="18" charset="0"/>
              </a:rPr>
              <a:t>»</a:t>
            </a:r>
            <a:endParaRPr lang="ru-RU" altLang="ru-RU" sz="2400" b="1" dirty="0">
              <a:latin typeface="Times New Roman" pitchFamily="18" charset="0"/>
            </a:endParaRPr>
          </a:p>
        </p:txBody>
      </p:sp>
      <p:pic>
        <p:nvPicPr>
          <p:cNvPr id="49172" name="Picture 20" descr="C:\Documents and Settings\ushakova.tv\Рабочий стол\ОТДЫХ детей\СайТ\Гранит\День НЕптына\IMG_2496-12-07-17-05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071546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42844" y="1857364"/>
            <a:ext cx="2428892" cy="2087563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Verdana" pitchFamily="34" charset="0"/>
              </a:rPr>
              <a:t>451</a:t>
            </a:r>
            <a:r>
              <a:rPr lang="ru-RU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Verdana" pitchFamily="34" charset="0"/>
              </a:rPr>
              <a:t>чел.</a:t>
            </a:r>
          </a:p>
        </p:txBody>
      </p:sp>
      <p:sp>
        <p:nvSpPr>
          <p:cNvPr id="51214" name="Rectangle 7"/>
          <p:cNvSpPr>
            <a:spLocks noChangeArrowheads="1"/>
          </p:cNvSpPr>
          <p:nvPr/>
        </p:nvSpPr>
        <p:spPr bwMode="auto">
          <a:xfrm>
            <a:off x="2500298" y="1571612"/>
            <a:ext cx="4766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учебно-тренировочные сборы </a:t>
            </a:r>
          </a:p>
        </p:txBody>
      </p:sp>
      <p:pic>
        <p:nvPicPr>
          <p:cNvPr id="51216" name="Picture 16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4500594" cy="32859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 база «Плес»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МБУДО КСДЮСШОР № 10 «Олимп»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11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142984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23850" y="1428736"/>
            <a:ext cx="2017713" cy="178436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Verdana" pitchFamily="34" charset="0"/>
              </a:rPr>
              <a:t>35</a:t>
            </a:r>
            <a:r>
              <a:rPr lang="ru-RU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Verdana" pitchFamily="34" charset="0"/>
              </a:rPr>
              <a:t>чел.</a:t>
            </a: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2928926" y="1643050"/>
            <a:ext cx="4897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</a:rPr>
              <a:t>профильные смены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     </a:t>
            </a:r>
            <a:r>
              <a:rPr lang="ru-RU" altLang="ru-RU" sz="2400" b="1" dirty="0">
                <a:latin typeface="Times New Roman" pitchFamily="18" charset="0"/>
              </a:rPr>
              <a:t>«Туристический»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     «</a:t>
            </a:r>
            <a:r>
              <a:rPr lang="ru-RU" altLang="ru-RU" sz="2400" b="1" dirty="0">
                <a:latin typeface="Times New Roman" pitchFamily="18" charset="0"/>
              </a:rPr>
              <a:t>Спортивный»</a:t>
            </a:r>
          </a:p>
        </p:txBody>
      </p:sp>
      <p:pic>
        <p:nvPicPr>
          <p:cNvPr id="53261" name="Picture 13" descr="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3500462" cy="2600794"/>
          </a:xfrm>
          <a:prstGeom prst="rect">
            <a:avLst/>
          </a:prstGeom>
          <a:noFill/>
        </p:spPr>
      </p:pic>
      <p:pic>
        <p:nvPicPr>
          <p:cNvPr id="53263" name="Picture 15" descr="1e4d8c4ca9ddc50487b2078b7936ba98_x1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429000"/>
            <a:ext cx="3967162" cy="26368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42852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отдыха «Спартак»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МБУДО СДЮСШОР № 9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Велотол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12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Диаграмма 4"/>
          <p:cNvGraphicFramePr>
            <a:graphicFrameLocks/>
          </p:cNvGraphicFramePr>
          <p:nvPr/>
        </p:nvGraphicFramePr>
        <p:xfrm>
          <a:off x="714348" y="1285860"/>
          <a:ext cx="7561263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 детей в лагерях с дневным пребыванием детей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13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986" name="Объект 1"/>
          <p:cNvSpPr>
            <a:spLocks/>
          </p:cNvSpPr>
          <p:nvPr/>
        </p:nvSpPr>
        <p:spPr bwMode="auto">
          <a:xfrm>
            <a:off x="357158" y="1196975"/>
            <a:ext cx="864399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133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ребенка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состоящих на профилактических учетах (ОДН, ВШУ); 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инвалидов; 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детей-сирот и детей, оставшихся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без попечения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детей из семей беженцев-переселенцев 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вынужденных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переселенцев;</a:t>
            </a: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детей безработных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Дети, находящиеся в трудной жизненной ситуации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14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071546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14282" y="1714488"/>
            <a:ext cx="2017713" cy="158908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343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чел.</a:t>
            </a:r>
          </a:p>
        </p:txBody>
      </p:sp>
      <p:sp>
        <p:nvSpPr>
          <p:cNvPr id="59400" name="Прямоугольник 4"/>
          <p:cNvSpPr>
            <a:spLocks noChangeArrowheads="1"/>
          </p:cNvSpPr>
          <p:nvPr/>
        </p:nvSpPr>
        <p:spPr bwMode="auto">
          <a:xfrm>
            <a:off x="2285984" y="1428736"/>
            <a:ext cx="4897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</a:rPr>
              <a:t>профильные смены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altLang="ru-RU" sz="2400" b="1" dirty="0">
                <a:latin typeface="Times New Roman" pitchFamily="18" charset="0"/>
              </a:rPr>
              <a:t> «Защитники Отечества»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  летняя плавательная  </a:t>
            </a:r>
          </a:p>
          <a:p>
            <a:pPr marL="342900" indent="-342900">
              <a:buFont typeface="Wingdings" pitchFamily="2" charset="2"/>
              <a:buNone/>
            </a:pPr>
            <a:r>
              <a:rPr lang="ru-RU" altLang="ru-RU" sz="2400" b="1" dirty="0"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</a:rPr>
              <a:t> практика</a:t>
            </a:r>
            <a:endParaRPr lang="ru-RU" altLang="ru-RU" sz="2400" b="1" dirty="0">
              <a:latin typeface="Times New Roman" pitchFamily="18" charset="0"/>
            </a:endParaRPr>
          </a:p>
        </p:txBody>
      </p:sp>
      <p:pic>
        <p:nvPicPr>
          <p:cNvPr id="59405" name="Picture 13" descr="1500018977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3813497" cy="2525411"/>
          </a:xfrm>
          <a:prstGeom prst="rect">
            <a:avLst/>
          </a:prstGeom>
          <a:noFill/>
        </p:spPr>
      </p:pic>
      <p:pic>
        <p:nvPicPr>
          <p:cNvPr id="59407" name="Picture 15" descr="1500018930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8061" y="1523353"/>
            <a:ext cx="3083095" cy="2042178"/>
          </a:xfrm>
          <a:prstGeom prst="rect">
            <a:avLst/>
          </a:prstGeom>
          <a:noFill/>
        </p:spPr>
      </p:pic>
      <p:pic>
        <p:nvPicPr>
          <p:cNvPr id="59409" name="Picture 17" descr="1500018958_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786190"/>
            <a:ext cx="3106758" cy="20717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142852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Палаточный лагерь МБОУДО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Детского морского центра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15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49" name="Picture 9" descr="P_20170608_1127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736"/>
            <a:ext cx="3174434" cy="17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Походы и экскурсии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2844" y="1857364"/>
            <a:ext cx="3357586" cy="1159180"/>
            <a:chOff x="3777538" y="92608"/>
            <a:chExt cx="4539730" cy="118145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0" name="Блок-схема: знак завершения 19"/>
            <p:cNvSpPr/>
            <p:nvPr/>
          </p:nvSpPr>
          <p:spPr>
            <a:xfrm>
              <a:off x="3777538" y="92608"/>
              <a:ext cx="4539730" cy="1181459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Блок-схема: знак завершения 4"/>
            <p:cNvSpPr/>
            <p:nvPr/>
          </p:nvSpPr>
          <p:spPr>
            <a:xfrm>
              <a:off x="4093527" y="238230"/>
              <a:ext cx="4111818" cy="8354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t" anchorCtr="0">
              <a:noAutofit/>
            </a:bodyPr>
            <a:lstStyle/>
            <a:p>
              <a:pPr marL="228600" lvl="1" indent="-22860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kern="1200" dirty="0" smtClean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Самарская область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00430" y="1785926"/>
            <a:ext cx="2101345" cy="1340899"/>
            <a:chOff x="204486" y="3651"/>
            <a:chExt cx="3414254" cy="136667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04486" y="3651"/>
              <a:ext cx="3414254" cy="13666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6"/>
            <p:cNvSpPr/>
            <p:nvPr/>
          </p:nvSpPr>
          <p:spPr>
            <a:xfrm>
              <a:off x="271201" y="70366"/>
              <a:ext cx="3280824" cy="12332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</a:rPr>
                <a:t>1532 чел.</a:t>
              </a:r>
              <a:endParaRPr lang="ru-RU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42844" y="4000504"/>
            <a:ext cx="3114761" cy="1159193"/>
            <a:chOff x="3724811" y="1451604"/>
            <a:chExt cx="4592465" cy="1181472"/>
          </a:xfrm>
        </p:grpSpPr>
        <p:sp>
          <p:nvSpPr>
            <p:cNvPr id="16" name="Блок-схема: знак завершения 15"/>
            <p:cNvSpPr/>
            <p:nvPr/>
          </p:nvSpPr>
          <p:spPr>
            <a:xfrm>
              <a:off x="3724811" y="1451604"/>
              <a:ext cx="4592465" cy="1181472"/>
            </a:xfrm>
            <a:prstGeom prst="flowChartTerminator">
              <a:avLst/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Блок-схема: знак завершения 8"/>
            <p:cNvSpPr/>
            <p:nvPr/>
          </p:nvSpPr>
          <p:spPr>
            <a:xfrm>
              <a:off x="3941252" y="1624613"/>
              <a:ext cx="4159583" cy="835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t" anchorCtr="0">
              <a:noAutofit/>
            </a:bodyPr>
            <a:lstStyle/>
            <a:p>
              <a:pPr marL="228600" lvl="1" indent="-22860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kern="1200" dirty="0" smtClean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Города России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143240" y="3857628"/>
            <a:ext cx="2406242" cy="1340899"/>
            <a:chOff x="2232328" y="2830076"/>
            <a:chExt cx="3547810" cy="136667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232328" y="2830076"/>
              <a:ext cx="3470582" cy="136667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10"/>
            <p:cNvSpPr/>
            <p:nvPr/>
          </p:nvSpPr>
          <p:spPr>
            <a:xfrm>
              <a:off x="2442987" y="2902887"/>
              <a:ext cx="3337151" cy="1233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</a:rPr>
                <a:t>226 чел.</a:t>
              </a:r>
            </a:p>
          </p:txBody>
        </p:sp>
      </p:grpSp>
      <p:pic>
        <p:nvPicPr>
          <p:cNvPr id="25" name="Picture 6" descr="IMG_8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876"/>
            <a:ext cx="30337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16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85720" y="1285860"/>
          <a:ext cx="577088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«Научись плавать»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8" name="Picture 10" descr="C:\Documents and Settings\ushakova.tv\Мои документы\ФОТО для работы\7 лето 2017\акция НАУЧИСЬ плавать\81 пират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214422"/>
            <a:ext cx="2476431" cy="1857396"/>
          </a:xfrm>
          <a:prstGeom prst="rect">
            <a:avLst/>
          </a:prstGeom>
          <a:noFill/>
        </p:spPr>
      </p:pic>
      <p:pic>
        <p:nvPicPr>
          <p:cNvPr id="63501" name="Picture 13" descr="C:\Documents and Settings\ushakova.tv\Рабочий стол\ОТДЫХ детей\Акция Научись плавать\Отчет - июнь 2017\Отчет -фото МБУ № 88\IMG_20170518_0823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5" y="3786190"/>
            <a:ext cx="2667019" cy="15001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17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484313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1700213"/>
            <a:ext cx="7667625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313" y="1916113"/>
            <a:ext cx="6516687" cy="21748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05225" y="468313"/>
            <a:ext cx="4103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5288" y="363538"/>
            <a:ext cx="7064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2071678"/>
            <a:ext cx="8470201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Итоги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летней оздоровительной кампании 2017 года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313" y="6092825"/>
            <a:ext cx="6516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571604" y="5143512"/>
            <a:ext cx="73882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400" dirty="0" smtClean="0">
                <a:solidFill>
                  <a:srgbClr val="3062B2"/>
                </a:solidFill>
                <a:latin typeface="Georgia" panose="02040502050405020303" pitchFamily="18" charset="0"/>
              </a:rPr>
              <a:t>Пинская Елена Олеговна,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400" dirty="0" smtClean="0">
                <a:solidFill>
                  <a:srgbClr val="3062B2"/>
                </a:solidFill>
                <a:latin typeface="Georgia" panose="02040502050405020303" pitchFamily="18" charset="0"/>
              </a:rPr>
              <a:t>руководитель департамента образования</a:t>
            </a:r>
            <a:endParaRPr lang="ru-RU" sz="2000" kern="1400" dirty="0">
              <a:solidFill>
                <a:srgbClr val="3062B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642918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429396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687" name="Rectangle 8"/>
          <p:cNvSpPr>
            <a:spLocks noChangeArrowheads="1"/>
          </p:cNvSpPr>
          <p:nvPr/>
        </p:nvSpPr>
        <p:spPr bwMode="auto">
          <a:xfrm>
            <a:off x="684213" y="908050"/>
            <a:ext cx="79930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dirty="0"/>
              <a:t> «Лето с футбольным мячом-2017»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dirty="0"/>
              <a:t> Олимпийский день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dirty="0"/>
              <a:t> турнир по мини-футболу «Большая игра»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dirty="0"/>
              <a:t> «Семейные старты»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dirty="0"/>
              <a:t>  День физкультурника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dirty="0"/>
              <a:t> турнир по волейболу «Мяч над сеткой» </a:t>
            </a:r>
          </a:p>
        </p:txBody>
      </p:sp>
      <p:pic>
        <p:nvPicPr>
          <p:cNvPr id="71688" name="Picture 8" descr="Турнир по волейболу «Мяч над сеткой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4" y="3429000"/>
            <a:ext cx="4168660" cy="2786082"/>
          </a:xfrm>
          <a:prstGeom prst="rect">
            <a:avLst/>
          </a:prstGeom>
          <a:noFill/>
        </p:spPr>
      </p:pic>
      <p:pic>
        <p:nvPicPr>
          <p:cNvPr id="71689" name="Picture 9" descr="«Семейные старты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500438"/>
            <a:ext cx="4319588" cy="28225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Физкультурно-спортивные мероприятия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18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500834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0" y="1052513"/>
            <a:ext cx="43926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концерты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интерактивные игры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летний кинотеатр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уличные лектории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фестиваль детского творчества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летние чтения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3739" name="Picture 11" descr="summer%20sch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748085" cy="2589859"/>
          </a:xfrm>
          <a:prstGeom prst="rect">
            <a:avLst/>
          </a:prstGeom>
          <a:noFill/>
        </p:spPr>
      </p:pic>
      <p:pic>
        <p:nvPicPr>
          <p:cNvPr id="73740" name="Picture 12" descr="Bufet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3854448" cy="2573021"/>
          </a:xfrm>
          <a:prstGeom prst="rect">
            <a:avLst/>
          </a:prstGeom>
          <a:noFill/>
        </p:spPr>
      </p:pic>
      <p:pic>
        <p:nvPicPr>
          <p:cNvPr id="73741" name="Picture 13" descr="image-0-02-04-4cc3720c6064b8d9c5e861959ef628d97fe2052543d0b4c9461d21426c070855-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3815653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Культурно-развлекательные мероприятия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19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5789" name="Picture 13" descr="БиблиоЛето17: итоги подведены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3995737" cy="2663825"/>
          </a:xfrm>
          <a:prstGeom prst="rect">
            <a:avLst/>
          </a:prstGeom>
          <a:noFill/>
        </p:spPr>
      </p:pic>
      <p:pic>
        <p:nvPicPr>
          <p:cNvPr id="75791" name="Picture 15" descr="Учиться летом? Да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3286148" cy="24636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летних чтений - 2017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4213" y="908050"/>
            <a:ext cx="7993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altLang="ru-RU" sz="2400" b="1" dirty="0" smtClean="0"/>
              <a:t>«ЭКО – лето с библиотекой»</a:t>
            </a:r>
            <a:endParaRPr lang="ru-RU" alt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071546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832" name="Rectangle 3"/>
          <p:cNvSpPr>
            <a:spLocks/>
          </p:cNvSpPr>
          <p:nvPr/>
        </p:nvSpPr>
        <p:spPr bwMode="auto">
          <a:xfrm>
            <a:off x="357158" y="1285860"/>
            <a:ext cx="79771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группы кратковременного пребывания в ГКУ СО «КЦСОН Центрального округа»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- 150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работа 5-ти дворовых отрядов по месту жительства – 528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подростков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конкурсно-игровых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программ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«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Летний калейдоскоп»</a:t>
            </a:r>
          </a:p>
        </p:txBody>
      </p:sp>
      <p:pic>
        <p:nvPicPr>
          <p:cNvPr id="77836" name="Picture 12" descr="PRKVXRDJAf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3643396" cy="2427283"/>
          </a:xfrm>
          <a:prstGeom prst="rect">
            <a:avLst/>
          </a:prstGeom>
          <a:noFill/>
        </p:spPr>
      </p:pic>
      <p:pic>
        <p:nvPicPr>
          <p:cNvPr id="77838" name="Picture 14" descr="DSCN15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00438"/>
            <a:ext cx="3492500" cy="2619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мероприятия, для детей, находящихся в трудной жизненной ситуации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72307" y="1285860"/>
          <a:ext cx="5580111" cy="495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988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143380"/>
            <a:ext cx="31686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Трудоустройство через МБУ ММЦ «Шанс»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84" name="Picture 12" descr="\\10.1.105.7\share\5 отдел общего образования\16 УШАКОВА\Шанс. Фото\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1285860"/>
            <a:ext cx="2071702" cy="26304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28" name="Прямоугольник 1"/>
          <p:cNvSpPr>
            <a:spLocks noChangeArrowheads="1"/>
          </p:cNvSpPr>
          <p:nvPr/>
        </p:nvSpPr>
        <p:spPr bwMode="auto">
          <a:xfrm>
            <a:off x="285720" y="1285860"/>
            <a:ext cx="5689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областные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, всероссийские, международные фестивали детского и юношеского творчества, соревнования - 339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чел.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областные профильные смены   «Техническое творчество», «Лабиринты моды», «Областной слет юных туристов и краеведов Самарской области» - 68 чел.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межрегиональный форум «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Созвездие-IQ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» - Самарский «НАНОГРАД-2017» - 22 чел.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Всероссийский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детский фестиваль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Благотворительного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фонда «Студия творческого развития Константина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Хабенского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«Оперение» «ОПЕРЕНИЕ - 2017» - 27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чел.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9" name="Picture 9" descr="1499326514_morskoy-briz-2017-tashmatov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1938338" cy="2663825"/>
          </a:xfrm>
          <a:prstGeom prst="rect">
            <a:avLst/>
          </a:prstGeom>
          <a:noFill/>
        </p:spPr>
      </p:pic>
      <p:pic>
        <p:nvPicPr>
          <p:cNvPr id="81930" name="Picture 10" descr="1499323680_r_gv30nt4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2963252" cy="19732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одаренными детьми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142984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2852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межведомственной профилактической операции «Подросток»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1214414" y="2214554"/>
          <a:ext cx="6008739" cy="380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3"/>
          <p:cNvSpPr>
            <a:spLocks/>
          </p:cNvSpPr>
          <p:nvPr/>
        </p:nvSpPr>
        <p:spPr bwMode="auto">
          <a:xfrm>
            <a:off x="428596" y="1428737"/>
            <a:ext cx="797718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Всего - 3452 чел.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трелка вправо 48"/>
          <p:cNvSpPr/>
          <p:nvPr/>
        </p:nvSpPr>
        <p:spPr>
          <a:xfrm rot="15078106">
            <a:off x="3335483" y="2771325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92500" y="2708275"/>
            <a:ext cx="2936888" cy="1676400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4" name="Oval 13"/>
              <p:cNvSpPr>
                <a:spLocks noChangeArrowheads="1"/>
              </p:cNvSpPr>
              <p:nvPr/>
            </p:nvSpPr>
            <p:spPr bwMode="gray">
              <a:xfrm>
                <a:off x="1994" y="1056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chemeClr val="tx2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</p:txBody>
          </p:sp>
          <p:sp>
            <p:nvSpPr>
              <p:cNvPr id="35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chemeClr val="tx2">
                      <a:lumMod val="95000"/>
                      <a:lumOff val="5000"/>
                    </a:schemeClr>
                  </a:solidFill>
                  <a:latin typeface="Arial" charset="0"/>
                </a:endParaRPr>
              </a:p>
            </p:txBody>
          </p:sp>
        </p:grpSp>
        <p:sp>
          <p:nvSpPr>
            <p:cNvPr id="30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9" cy="8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gray">
            <a:xfrm>
              <a:off x="2186" y="140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</a:endParaRPr>
            </a:p>
          </p:txBody>
        </p:sp>
      </p:grpSp>
      <p:pic>
        <p:nvPicPr>
          <p:cNvPr id="17412" name="Picture 28" descr="C:\Users\noa\AppData\Local\Microsoft\Windows\Temporary Internet Files\Content.IE5\E64D3CKT\MC90034340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6738" y="4856163"/>
            <a:ext cx="14128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shsn\Local Settings\Temporary Internet Files\Content.IE5\96RTM6K7\MC90035644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643314"/>
            <a:ext cx="115093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gHvThumb" descr="просмотр сведе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30294">
            <a:off x="655089" y="2298373"/>
            <a:ext cx="1344418" cy="134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714348" y="3786190"/>
            <a:ext cx="22558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2D58AD"/>
                </a:solidFill>
                <a:latin typeface="Times New Roman" pitchFamily="18" charset="0"/>
                <a:cs typeface="Times New Roman" pitchFamily="18" charset="0"/>
              </a:rPr>
              <a:t>Профилактическая операция «Подросток</a:t>
            </a:r>
            <a:r>
              <a:rPr lang="ru-RU" altLang="ru-RU" sz="2000" b="1" dirty="0" smtClean="0">
                <a:solidFill>
                  <a:srgbClr val="2D58A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504" name="imgHvThumb" descr="просмотр сведен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071546"/>
            <a:ext cx="1370574" cy="1370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Рисунок 18" descr="C:\Documents and Settings\shsn\Local Settings\Temporary Internet Files\Content.IE5\8DFN97K8\MC90021648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743">
            <a:off x="4203137" y="4906716"/>
            <a:ext cx="1828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23"/>
          <p:cNvSpPr txBox="1">
            <a:spLocks noChangeArrowheads="1"/>
          </p:cNvSpPr>
          <p:nvPr/>
        </p:nvSpPr>
        <p:spPr bwMode="auto">
          <a:xfrm>
            <a:off x="2643174" y="1571612"/>
            <a:ext cx="215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2D58AD"/>
                </a:solidFill>
                <a:latin typeface="Times New Roman" pitchFamily="18" charset="0"/>
                <a:cs typeface="Times New Roman" pitchFamily="18" charset="0"/>
              </a:rPr>
              <a:t>Экскурсии, массовые мероприятия</a:t>
            </a:r>
          </a:p>
        </p:txBody>
      </p:sp>
      <p:pic>
        <p:nvPicPr>
          <p:cNvPr id="17419" name="Рисунок 17" descr="C:\Documents and Settings\shsn\Local Settings\Temporary Internet Files\Content.IE5\96RTM6K7\MC900343307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53396">
            <a:off x="4814819" y="1426572"/>
            <a:ext cx="841856" cy="11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8" descr="C:\Documents and Settings\shsn\Local Settings\Temporary Internet Files\Content.IE5\96RTM6K7\MC900359079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03809">
            <a:off x="6217702" y="1442573"/>
            <a:ext cx="1436240" cy="106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30"/>
          <p:cNvSpPr txBox="1">
            <a:spLocks noChangeArrowheads="1"/>
          </p:cNvSpPr>
          <p:nvPr/>
        </p:nvSpPr>
        <p:spPr bwMode="auto">
          <a:xfrm>
            <a:off x="6429388" y="2571744"/>
            <a:ext cx="2376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2D58AD"/>
                </a:solidFill>
                <a:latin typeface="Times New Roman" pitchFamily="18" charset="0"/>
                <a:cs typeface="Times New Roman" pitchFamily="18" charset="0"/>
              </a:rPr>
              <a:t>Загородные оздоровительные учреждения</a:t>
            </a:r>
          </a:p>
        </p:txBody>
      </p:sp>
      <p:sp>
        <p:nvSpPr>
          <p:cNvPr id="17422" name="TextBox 34"/>
          <p:cNvSpPr txBox="1">
            <a:spLocks noChangeArrowheads="1"/>
          </p:cNvSpPr>
          <p:nvPr/>
        </p:nvSpPr>
        <p:spPr bwMode="auto">
          <a:xfrm>
            <a:off x="5643570" y="5929331"/>
            <a:ext cx="2160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2D58AD"/>
                </a:solidFill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altLang="ru-RU" sz="2000" b="1" dirty="0" smtClean="0">
                <a:solidFill>
                  <a:srgbClr val="2D58AD"/>
                </a:solidFill>
                <a:latin typeface="Times New Roman" pitchFamily="18" charset="0"/>
                <a:cs typeface="Times New Roman" pitchFamily="18" charset="0"/>
              </a:rPr>
              <a:t>мастерские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20377669">
            <a:off x="5806004" y="2736733"/>
            <a:ext cx="57626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3912791">
            <a:off x="4742656" y="4548982"/>
            <a:ext cx="576263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право 49"/>
          <p:cNvSpPr>
            <a:spLocks noChangeArrowheads="1"/>
          </p:cNvSpPr>
          <p:nvPr/>
        </p:nvSpPr>
        <p:spPr bwMode="auto">
          <a:xfrm rot="10350399">
            <a:off x="3016314" y="3493903"/>
            <a:ext cx="703263" cy="23495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11709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537387">
            <a:off x="5941346" y="3981139"/>
            <a:ext cx="7191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9" name="TextBox 36"/>
          <p:cNvSpPr txBox="1">
            <a:spLocks noChangeArrowheads="1"/>
          </p:cNvSpPr>
          <p:nvPr/>
        </p:nvSpPr>
        <p:spPr bwMode="auto">
          <a:xfrm>
            <a:off x="6429388" y="4500570"/>
            <a:ext cx="2305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2D58AD"/>
                </a:solidFill>
                <a:latin typeface="Times New Roman" pitchFamily="18" charset="0"/>
                <a:cs typeface="Times New Roman" pitchFamily="18" charset="0"/>
              </a:rPr>
              <a:t>Лагеря  с дневным пребыванием детей</a:t>
            </a:r>
          </a:p>
        </p:txBody>
      </p:sp>
      <p:sp>
        <p:nvSpPr>
          <p:cNvPr id="25" name="Стрелка вправо 24"/>
          <p:cNvSpPr>
            <a:spLocks noChangeArrowheads="1"/>
          </p:cNvSpPr>
          <p:nvPr/>
        </p:nvSpPr>
        <p:spPr bwMode="auto">
          <a:xfrm rot="9182615">
            <a:off x="3348038" y="4292600"/>
            <a:ext cx="703262" cy="23495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15875" algn="ctr">
            <a:solidFill>
              <a:srgbClr val="165D83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31" name="TextBox 11"/>
          <p:cNvSpPr txBox="1">
            <a:spLocks noChangeArrowheads="1"/>
          </p:cNvSpPr>
          <p:nvPr/>
        </p:nvSpPr>
        <p:spPr bwMode="auto">
          <a:xfrm>
            <a:off x="1857356" y="5000636"/>
            <a:ext cx="2449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2D58AD"/>
                </a:solidFill>
                <a:latin typeface="Times New Roman" pitchFamily="18" charset="0"/>
                <a:cs typeface="Times New Roman" pitchFamily="18" charset="0"/>
              </a:rPr>
              <a:t>Трудоустройство</a:t>
            </a:r>
          </a:p>
          <a:p>
            <a:pPr algn="ctr" eaLnBrk="0" hangingPunct="0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9058" y="3000372"/>
            <a:ext cx="22987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более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250 000 чел.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8313" y="1142984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0" y="142852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Суммарный охват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каникулярными мероприятиями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1484313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1700213"/>
            <a:ext cx="7667625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313" y="1916113"/>
            <a:ext cx="6516687" cy="21748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05225" y="468313"/>
            <a:ext cx="4103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5288" y="363538"/>
            <a:ext cx="7064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6255" y="2472259"/>
            <a:ext cx="8470200" cy="2862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Итоги государственной итоговой аттестации выпускников в 2017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313" y="6092825"/>
            <a:ext cx="6516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Выбор актуальных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предметов </a:t>
            </a: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ГИА-11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0787278"/>
              </p:ext>
            </p:extLst>
          </p:nvPr>
        </p:nvGraphicFramePr>
        <p:xfrm>
          <a:off x="251519" y="1340768"/>
          <a:ext cx="8568952" cy="496855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1681"/>
                <a:gridCol w="2141681"/>
                <a:gridCol w="2142795"/>
                <a:gridCol w="2142795"/>
              </a:tblGrid>
              <a:tr h="621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Предмет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2015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2016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2017</a:t>
                      </a:r>
                      <a:endParaRPr lang="ru-RU" sz="24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621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Физика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24,7%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27,6%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29,5%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Обществознание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51%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47,8%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46,3%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Математика (профиль)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79,9%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67,8%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67,2%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Математика (база)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</a:rPr>
                        <a:t>76,2%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90,0%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1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1147" y="51992"/>
            <a:ext cx="8358245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Летняя оздоровительная кампания 2017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27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</a:t>
            </a:r>
          </a:p>
        </p:txBody>
      </p:sp>
      <p:pic>
        <p:nvPicPr>
          <p:cNvPr id="3078" name="Picture 10" descr="https://pp.userapi.com/c841121/v841121991/10e6/JsTE6dqpw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2714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8" descr="https://pp.userapi.com/c638023/v638023229/4c2c9/5Cur6Y5ZE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85860"/>
            <a:ext cx="403225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ushakova.tv\Рабочий стол\ОТДЫХ детей\СайТ\ДДЮТ Артек\A1JfqnIf-Z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571876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1500018978_1-zastav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143380"/>
            <a:ext cx="3455987" cy="228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2530376"/>
            <a:ext cx="1724025" cy="482600"/>
            <a:chOff x="816" y="2304"/>
            <a:chExt cx="1440" cy="4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098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BABA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098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</a:t>
              </a:r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16 год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43608" y="3838370"/>
            <a:ext cx="1724025" cy="470750"/>
            <a:chOff x="816" y="2037"/>
            <a:chExt cx="1440" cy="437"/>
          </a:xfrm>
        </p:grpSpPr>
        <p:sp>
          <p:nvSpPr>
            <p:cNvPr id="510983" name="Freeform 7"/>
            <p:cNvSpPr>
              <a:spLocks/>
            </p:cNvSpPr>
            <p:nvPr/>
          </p:nvSpPr>
          <p:spPr bwMode="gray">
            <a:xfrm>
              <a:off x="901" y="2284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0984" name="Rectangle 8"/>
            <p:cNvSpPr>
              <a:spLocks noChangeArrowheads="1"/>
            </p:cNvSpPr>
            <p:nvPr/>
          </p:nvSpPr>
          <p:spPr bwMode="gray">
            <a:xfrm>
              <a:off x="816" y="2037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D8755A">
                    <a:gamma/>
                    <a:tint val="51373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201</a:t>
              </a:r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7 год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510994" name="Line 18"/>
          <p:cNvSpPr>
            <a:spLocks noChangeShapeType="1"/>
          </p:cNvSpPr>
          <p:nvPr/>
        </p:nvSpPr>
        <p:spPr bwMode="auto">
          <a:xfrm>
            <a:off x="1981200" y="3301008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0995" name="Line 19"/>
          <p:cNvSpPr>
            <a:spLocks noChangeShapeType="1"/>
          </p:cNvSpPr>
          <p:nvPr/>
        </p:nvSpPr>
        <p:spPr bwMode="auto">
          <a:xfrm>
            <a:off x="1981200" y="4647704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0997" name="Text Box 21"/>
          <p:cNvSpPr txBox="1">
            <a:spLocks noChangeArrowheads="1"/>
          </p:cNvSpPr>
          <p:nvPr/>
        </p:nvSpPr>
        <p:spPr bwMode="auto">
          <a:xfrm>
            <a:off x="3276600" y="2276872"/>
            <a:ext cx="46797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5F5F5F"/>
                </a:solidFill>
                <a:latin typeface="Verdana" pitchFamily="34" charset="0"/>
              </a:rPr>
              <a:t>Русский язык	- 39%</a:t>
            </a:r>
          </a:p>
          <a:p>
            <a:pPr algn="l"/>
            <a:r>
              <a:rPr lang="ru-RU" sz="1000" b="1" dirty="0" smtClean="0">
                <a:solidFill>
                  <a:srgbClr val="5F5F5F"/>
                </a:solidFill>
                <a:latin typeface="Verdana" pitchFamily="34" charset="0"/>
              </a:rPr>
              <a:t> </a:t>
            </a:r>
          </a:p>
          <a:p>
            <a:pPr algn="l"/>
            <a:r>
              <a:rPr lang="ru-RU" sz="2000" b="1" dirty="0" smtClean="0">
                <a:solidFill>
                  <a:srgbClr val="5F5F5F"/>
                </a:solidFill>
                <a:latin typeface="Verdana" pitchFamily="34" charset="0"/>
              </a:rPr>
              <a:t>Математика		- 6,4%</a:t>
            </a:r>
            <a:endParaRPr lang="en-US" sz="20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275856" y="3589040"/>
            <a:ext cx="467977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5F5F5F"/>
                </a:solidFill>
                <a:latin typeface="Verdana" pitchFamily="34" charset="0"/>
              </a:rPr>
              <a:t>Русский язык	- 33,3%</a:t>
            </a:r>
          </a:p>
          <a:p>
            <a:pPr algn="l"/>
            <a:r>
              <a:rPr lang="ru-RU" sz="1000" b="1" dirty="0" smtClean="0">
                <a:solidFill>
                  <a:srgbClr val="5F5F5F"/>
                </a:solidFill>
                <a:latin typeface="Verdana" pitchFamily="34" charset="0"/>
              </a:rPr>
              <a:t>  </a:t>
            </a:r>
          </a:p>
          <a:p>
            <a:pPr algn="l"/>
            <a:r>
              <a:rPr lang="ru-RU" sz="2000" b="1" dirty="0" smtClean="0">
                <a:solidFill>
                  <a:srgbClr val="5F5F5F"/>
                </a:solidFill>
                <a:latin typeface="Verdana" pitchFamily="34" charset="0"/>
              </a:rPr>
              <a:t>Математика		-7%</a:t>
            </a:r>
            <a:endParaRPr lang="en-US" sz="20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8313" y="1142984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142852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высокобалльных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2017 года (от 80 до 100 баллов)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838" y="6108247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4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2173164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714625" y="4714875"/>
            <a:ext cx="59293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/>
              <a:t>обществознание – 2 выпускника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1286" y="764704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баллов на ЕГЭ получили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5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0081762"/>
              </p:ext>
            </p:extLst>
          </p:nvPr>
        </p:nvGraphicFramePr>
        <p:xfrm>
          <a:off x="251520" y="1124744"/>
          <a:ext cx="8712968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3808" y="4869160"/>
            <a:ext cx="648072" cy="3693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9 %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3786190"/>
            <a:ext cx="798928" cy="3693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12 %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2786058"/>
            <a:ext cx="1008112" cy="3693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12,7 %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1714488"/>
            <a:ext cx="1008112" cy="3693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15 %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787" y="973332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Медаль «За особые успехи в учении»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8810275"/>
              </p:ext>
            </p:extLst>
          </p:nvPr>
        </p:nvGraphicFramePr>
        <p:xfrm>
          <a:off x="107504" y="1600201"/>
          <a:ext cx="8964489" cy="370100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88163"/>
                <a:gridCol w="2988163"/>
                <a:gridCol w="2988163"/>
              </a:tblGrid>
              <a:tr h="1166086"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Выпускники</a:t>
                      </a:r>
                      <a:endParaRPr lang="ru-RU" sz="2200" dirty="0">
                        <a:solidFill>
                          <a:schemeClr val="bg1"/>
                        </a:solidFill>
                      </a:endParaRPr>
                    </a:p>
                  </a:txBody>
                  <a:tcPr marT="54864" marB="5486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kern="1200" baseline="0" dirty="0" smtClean="0">
                          <a:solidFill>
                            <a:schemeClr val="bg1"/>
                          </a:solidFill>
                        </a:rPr>
                        <a:t>Процент выпускников</a:t>
                      </a:r>
                      <a:endParaRPr lang="ru-RU" sz="2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143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2016 год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1143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2017 год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11430" marB="0" anchor="ctr"/>
                </a:tc>
              </a:tr>
              <a:tr h="843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9 класс</a:t>
                      </a:r>
                      <a:endParaRPr lang="ru-RU" sz="2900" b="1" dirty="0" smtClean="0">
                        <a:effectLst/>
                        <a:latin typeface="Times New Roman"/>
                      </a:endParaRPr>
                    </a:p>
                  </a:txBody>
                  <a:tcPr marL="68580" marR="68580" marT="1143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 </a:t>
                      </a:r>
                      <a:r>
                        <a:rPr lang="ru-RU" sz="2900" dirty="0" smtClean="0">
                          <a:effectLst/>
                        </a:rPr>
                        <a:t>8,6 </a:t>
                      </a:r>
                      <a:r>
                        <a:rPr lang="ru-RU" sz="2900" dirty="0">
                          <a:effectLst/>
                        </a:rPr>
                        <a:t>%</a:t>
                      </a:r>
                      <a:endParaRPr lang="ru-RU" sz="2900" b="1" dirty="0">
                        <a:effectLst/>
                        <a:latin typeface="Calibri"/>
                      </a:endParaRPr>
                    </a:p>
                  </a:txBody>
                  <a:tcPr marL="68580" marR="68580" marT="1143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8,5 %</a:t>
                      </a:r>
                      <a:endParaRPr lang="ru-RU" sz="29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1143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11 класс</a:t>
                      </a:r>
                      <a:endParaRPr lang="ru-RU" sz="2900" b="1" dirty="0">
                        <a:effectLst/>
                        <a:latin typeface="Calibri"/>
                      </a:endParaRPr>
                    </a:p>
                  </a:txBody>
                  <a:tcPr marL="68580" marR="68580" marT="1143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 </a:t>
                      </a:r>
                      <a:r>
                        <a:rPr lang="ru-RU" sz="2900" dirty="0" smtClean="0">
                          <a:effectLst/>
                        </a:rPr>
                        <a:t>1,8 </a:t>
                      </a:r>
                      <a:r>
                        <a:rPr lang="ru-RU" sz="2900" dirty="0">
                          <a:effectLst/>
                        </a:rPr>
                        <a:t>%</a:t>
                      </a:r>
                      <a:endParaRPr lang="ru-RU" sz="2900" b="1" dirty="0">
                        <a:effectLst/>
                        <a:latin typeface="Calibri"/>
                      </a:endParaRPr>
                    </a:p>
                  </a:txBody>
                  <a:tcPr marL="68580" marR="68580" marT="1143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 </a:t>
                      </a:r>
                      <a:r>
                        <a:rPr lang="ru-RU" sz="2900" dirty="0" smtClean="0">
                          <a:effectLst/>
                        </a:rPr>
                        <a:t>1 </a:t>
                      </a:r>
                      <a:r>
                        <a:rPr lang="ru-RU" sz="2900" dirty="0">
                          <a:effectLst/>
                        </a:rPr>
                        <a:t>%</a:t>
                      </a:r>
                      <a:endParaRPr lang="ru-RU" sz="2900" b="1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1143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142984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выпускников, не получивших аттестат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образовании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0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788" y="6186488"/>
            <a:ext cx="453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200" y="1035034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среднего балла по результатам ЕГЭ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2015-2017 годы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71472" y="1214422"/>
          <a:ext cx="828680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654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85184"/>
            <a:ext cx="9143999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689" y="2120900"/>
            <a:ext cx="860619" cy="10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43608" y="3444382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Благодарю за внимание!</a:t>
            </a:r>
            <a:endParaRPr lang="ru-RU" sz="4400" b="1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652120" y="2561743"/>
            <a:ext cx="3491880" cy="0"/>
          </a:xfrm>
          <a:prstGeom prst="line">
            <a:avLst/>
          </a:prstGeom>
          <a:ln w="285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2561743"/>
            <a:ext cx="3491880" cy="0"/>
          </a:xfrm>
          <a:prstGeom prst="line">
            <a:avLst/>
          </a:prstGeom>
          <a:ln w="285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84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142852"/>
            <a:ext cx="8358246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Приняты к работе в летний период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27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071547"/>
          <a:ext cx="7959828" cy="278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571472" y="3643314"/>
            <a:ext cx="8353425" cy="23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Состав рабочей группы: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структуры администрации городского округа Тольятти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 г. Тольятти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отдел надзорной деятельности и профилактической работы городских округов Тольятти, Жигулевска и муниципального района Ставропольский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профсоюз ОАО «АВТОВАЗ»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928670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870273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Сеть загородных детских оздоровительных лагерей городского округа Тольятти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27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6778" name="Group 154"/>
          <p:cNvGraphicFramePr>
            <a:graphicFrameLocks noGrp="1"/>
          </p:cNvGraphicFramePr>
          <p:nvPr/>
        </p:nvGraphicFramePr>
        <p:xfrm>
          <a:off x="785786" y="1428736"/>
          <a:ext cx="7632700" cy="4847305"/>
        </p:xfrm>
        <a:graphic>
          <a:graphicData uri="http://schemas.openxmlformats.org/drawingml/2006/table">
            <a:tbl>
              <a:tblPr/>
              <a:tblGrid>
                <a:gridCol w="3571900"/>
                <a:gridCol w="4060800"/>
              </a:tblGrid>
              <a:tr h="522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детей, отдохнувших </a:t>
                      </a: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летний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 2017 года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605">
                <a:tc>
                  <a:txBody>
                    <a:bodyPr/>
                    <a:lstStyle/>
                    <a:p>
                      <a:pPr indent="97155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«Звездный»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907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605">
                <a:tc>
                  <a:txBody>
                    <a:bodyPr/>
                    <a:lstStyle/>
                    <a:p>
                      <a:pPr indent="97155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Электроник-Дубрава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605">
                <a:tc>
                  <a:txBody>
                    <a:bodyPr/>
                    <a:lstStyle/>
                    <a:p>
                      <a:pPr indent="97155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Пансионат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«Радуга»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1049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605">
                <a:tc>
                  <a:txBody>
                    <a:bodyPr/>
                    <a:lstStyle/>
                    <a:p>
                      <a:pPr indent="97155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«Звездочка»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1266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605">
                <a:tc>
                  <a:txBody>
                    <a:bodyPr/>
                    <a:lstStyle/>
                    <a:p>
                      <a:pPr indent="97155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спортивная база «Плес»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441">
                <a:tc>
                  <a:txBody>
                    <a:bodyPr/>
                    <a:lstStyle/>
                    <a:p>
                      <a:pPr indent="97155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«Гранит»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480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605">
                <a:tc>
                  <a:txBody>
                    <a:bodyPr/>
                    <a:lstStyle/>
                    <a:p>
                      <a:pPr indent="97155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«Спартак»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568">
                <a:tc>
                  <a:txBody>
                    <a:bodyPr/>
                    <a:lstStyle/>
                    <a:p>
                      <a:pPr indent="97155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«Юность»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indent="97155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ВСЕГО: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3307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7094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857232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27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4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Содержимое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7559675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6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2E7F3"/>
              </a:clrFrom>
              <a:clrTo>
                <a:srgbClr val="C2E7F3">
                  <a:alpha val="0"/>
                </a:srgbClr>
              </a:clrTo>
            </a:clrChange>
          </a:blip>
          <a:srcRect l="51581" t="39899" r="35033" b="41901"/>
          <a:stretch>
            <a:fillRect/>
          </a:stretch>
        </p:blipFill>
        <p:spPr bwMode="auto">
          <a:xfrm>
            <a:off x="7235825" y="1412875"/>
            <a:ext cx="16557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7" name="Picture 4" descr="http://cttd.neftekamsk.ru/uploads/posts/2013-08/1377660648_13728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2781300"/>
            <a:ext cx="1368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8" name="Picture 8" descr="http://4.bp.blogspot.com/-hzm_TljmKdI/T7x2TqgcdTI/AAAAAAAAAGM/ncKV-A3OMKo/s1600/DE6Nitq3RM.jpg"/>
          <p:cNvPicPr>
            <a:picLocks noChangeAspect="1" noChangeArrowheads="1"/>
          </p:cNvPicPr>
          <p:nvPr/>
        </p:nvPicPr>
        <p:blipFill>
          <a:blip r:embed="rId6"/>
          <a:srcRect t="24806" b="7864"/>
          <a:stretch>
            <a:fillRect/>
          </a:stretch>
        </p:blipFill>
        <p:spPr bwMode="auto">
          <a:xfrm>
            <a:off x="7164388" y="4437063"/>
            <a:ext cx="17287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44" y="0"/>
            <a:ext cx="8702736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Отделения ГКУ СО «Комплексный центр социального обслуживания населения Центрального округа»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928670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27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5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67544" y="1357298"/>
          <a:ext cx="867645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001156" cy="9541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 детей, находящихся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трудной жизненной ситуации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27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42844" y="1125538"/>
            <a:ext cx="2198719" cy="208756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1049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чел.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339975" y="1052513"/>
            <a:ext cx="6804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  <a:cs typeface="Times New Roman" pitchFamily="18" charset="0"/>
              </a:rPr>
              <a:t>санаторно-оздоровительные заезды</a:t>
            </a: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«Игра твоего дела – выход в реальность» </a:t>
            </a: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«Радужные олимпийские игры» </a:t>
            </a: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«Пульс Планеты»</a:t>
            </a:r>
          </a:p>
        </p:txBody>
      </p:sp>
      <p:sp>
        <p:nvSpPr>
          <p:cNvPr id="37897" name="Прямоугольник 4"/>
          <p:cNvSpPr>
            <a:spLocks noChangeArrowheads="1"/>
          </p:cNvSpPr>
          <p:nvPr/>
        </p:nvSpPr>
        <p:spPr bwMode="auto">
          <a:xfrm>
            <a:off x="395288" y="3644900"/>
            <a:ext cx="4897437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  <a:cs typeface="Times New Roman" pitchFamily="18" charset="0"/>
              </a:rPr>
              <a:t>профильные смены</a:t>
            </a: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  «Лингвистический лагерь»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   «Школа выживания:       Экспедиция в затерянный город»</a:t>
            </a:r>
          </a:p>
        </p:txBody>
      </p:sp>
      <p:pic>
        <p:nvPicPr>
          <p:cNvPr id="37898" name="Рисунок 11" descr="C:\Users\Admin\Desktop\G3Unp5jPtF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643182"/>
            <a:ext cx="2800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МАООУ «Пансионат «Радуга»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765175"/>
            <a:ext cx="8675687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838" y="6326188"/>
            <a:ext cx="5364162" cy="2159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788" y="6186488"/>
            <a:ext cx="279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7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42844" y="1125538"/>
            <a:ext cx="2198719" cy="208756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1266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чел.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339975" y="1052513"/>
            <a:ext cx="68040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</a:rPr>
              <a:t>санаторно-оздоровительные заезды</a:t>
            </a: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</a:rPr>
              <a:t>    «Путь </a:t>
            </a:r>
            <a:r>
              <a:rPr lang="ru-RU" altLang="ru-RU" sz="2400" b="1" dirty="0" err="1">
                <a:latin typeface="Times New Roman" pitchFamily="18" charset="0"/>
              </a:rPr>
              <a:t>Гарри-Потера</a:t>
            </a:r>
            <a:r>
              <a:rPr lang="ru-RU" altLang="ru-RU" sz="2400" b="1" dirty="0">
                <a:latin typeface="Times New Roman" pitchFamily="18" charset="0"/>
              </a:rPr>
              <a:t>» </a:t>
            </a: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</a:rPr>
              <a:t>    «Эхо </a:t>
            </a:r>
            <a:r>
              <a:rPr lang="ru-RU" altLang="ru-RU" sz="2400" b="1" dirty="0" err="1">
                <a:latin typeface="Times New Roman" pitchFamily="18" charset="0"/>
              </a:rPr>
              <a:t>кинофорума</a:t>
            </a:r>
            <a:r>
              <a:rPr lang="ru-RU" altLang="ru-RU" sz="2400" b="1" dirty="0">
                <a:latin typeface="Times New Roman" pitchFamily="18" charset="0"/>
              </a:rPr>
              <a:t> «Бумеранг»» </a:t>
            </a: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</a:rPr>
              <a:t>    «Страна будущего»</a:t>
            </a:r>
          </a:p>
        </p:txBody>
      </p:sp>
      <p:sp>
        <p:nvSpPr>
          <p:cNvPr id="41992" name="Прямоугольник 4"/>
          <p:cNvSpPr>
            <a:spLocks noChangeArrowheads="1"/>
          </p:cNvSpPr>
          <p:nvPr/>
        </p:nvSpPr>
        <p:spPr bwMode="auto">
          <a:xfrm>
            <a:off x="395288" y="3644900"/>
            <a:ext cx="4897437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altLang="ru-RU" sz="2400" b="1" u="sng" dirty="0">
                <a:latin typeface="Times New Roman" pitchFamily="18" charset="0"/>
              </a:rPr>
              <a:t>профильные смены</a:t>
            </a:r>
          </a:p>
          <a:p>
            <a:pPr marL="342900" indent="-342900"/>
            <a:r>
              <a:rPr lang="ru-RU" altLang="ru-RU" sz="2400" b="1" dirty="0">
                <a:latin typeface="Times New Roman" pitchFamily="18" charset="0"/>
              </a:rPr>
              <a:t>   «Олимпийцы»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</a:rPr>
              <a:t>   </a:t>
            </a:r>
            <a:r>
              <a:rPr lang="ru-RU" altLang="ru-RU" sz="2400" b="1" dirty="0" smtClean="0">
                <a:latin typeface="Times New Roman" pitchFamily="18" charset="0"/>
              </a:rPr>
              <a:t>«</a:t>
            </a:r>
            <a:r>
              <a:rPr lang="ru-RU" altLang="ru-RU" sz="2400" b="1" dirty="0">
                <a:latin typeface="Times New Roman" pitchFamily="18" charset="0"/>
              </a:rPr>
              <a:t>Хореографический»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</a:rPr>
              <a:t>   </a:t>
            </a:r>
            <a:r>
              <a:rPr lang="ru-RU" altLang="ru-RU" sz="2400" b="1" dirty="0" smtClean="0">
                <a:latin typeface="Times New Roman" pitchFamily="18" charset="0"/>
              </a:rPr>
              <a:t>«</a:t>
            </a:r>
            <a:r>
              <a:rPr lang="ru-RU" altLang="ru-RU" sz="2400" b="1" dirty="0" err="1">
                <a:latin typeface="Times New Roman" pitchFamily="18" charset="0"/>
              </a:rPr>
              <a:t>Черлидинг</a:t>
            </a:r>
            <a:r>
              <a:rPr lang="ru-RU" altLang="ru-RU" sz="2400" b="1" dirty="0">
                <a:latin typeface="Times New Roman" pitchFamily="18" charset="0"/>
              </a:rPr>
              <a:t>»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altLang="ru-RU" sz="2400" b="1" dirty="0">
                <a:latin typeface="Times New Roman" pitchFamily="18" charset="0"/>
              </a:rPr>
              <a:t>   </a:t>
            </a:r>
            <a:r>
              <a:rPr lang="ru-RU" altLang="ru-RU" sz="2400" b="1" dirty="0" smtClean="0">
                <a:latin typeface="Times New Roman" pitchFamily="18" charset="0"/>
              </a:rPr>
              <a:t>«</a:t>
            </a:r>
            <a:r>
              <a:rPr lang="ru-RU" altLang="ru-RU" sz="2400" b="1" dirty="0">
                <a:latin typeface="Times New Roman" pitchFamily="18" charset="0"/>
              </a:rPr>
              <a:t>Организация </a:t>
            </a:r>
            <a:r>
              <a:rPr lang="ru-RU" altLang="ru-RU" sz="2400" b="1" dirty="0" err="1" smtClean="0">
                <a:latin typeface="Times New Roman" pitchFamily="18" charset="0"/>
              </a:rPr>
              <a:t>учебно</a:t>
            </a:r>
            <a:r>
              <a:rPr lang="ru-RU" altLang="ru-RU" sz="2400" b="1" dirty="0" smtClean="0">
                <a:latin typeface="Times New Roman" pitchFamily="18" charset="0"/>
              </a:rPr>
              <a:t>- тренировочных </a:t>
            </a:r>
            <a:r>
              <a:rPr lang="ru-RU" altLang="ru-RU" sz="2400" b="1" dirty="0">
                <a:latin typeface="Times New Roman" pitchFamily="18" charset="0"/>
              </a:rPr>
              <a:t>сборов»</a:t>
            </a:r>
          </a:p>
        </p:txBody>
      </p:sp>
      <p:pic>
        <p:nvPicPr>
          <p:cNvPr id="41997" name="Picture 13" descr="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4319588" cy="28797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42852"/>
            <a:ext cx="90011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 «Звездочка»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ппаратка 04.09.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Аппаратка 04.09.2017</Template>
  <TotalTime>175</TotalTime>
  <Words>1038</Words>
  <Application>Microsoft Office PowerPoint</Application>
  <PresentationFormat>Экран (4:3)</PresentationFormat>
  <Paragraphs>307</Paragraphs>
  <Slides>35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Аппаратка 04.09.2017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Выбор актуальных предметов ГИА-11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tlt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Ушакова</dc:creator>
  <cp:lastModifiedBy>mironova.ey</cp:lastModifiedBy>
  <cp:revision>76</cp:revision>
  <dcterms:created xsi:type="dcterms:W3CDTF">2017-08-30T14:55:19Z</dcterms:created>
  <dcterms:modified xsi:type="dcterms:W3CDTF">2017-09-04T05:30:49Z</dcterms:modified>
</cp:coreProperties>
</file>