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98" r:id="rId4"/>
    <p:sldId id="300" r:id="rId5"/>
    <p:sldId id="302" r:id="rId6"/>
    <p:sldId id="303" r:id="rId7"/>
    <p:sldId id="305" r:id="rId8"/>
    <p:sldId id="306" r:id="rId9"/>
    <p:sldId id="304" r:id="rId10"/>
    <p:sldId id="312" r:id="rId11"/>
    <p:sldId id="313" r:id="rId12"/>
    <p:sldId id="317" r:id="rId13"/>
    <p:sldId id="316" r:id="rId14"/>
    <p:sldId id="318" r:id="rId15"/>
    <p:sldId id="319" r:id="rId16"/>
    <p:sldId id="315" r:id="rId17"/>
    <p:sldId id="314" r:id="rId18"/>
    <p:sldId id="307" r:id="rId19"/>
    <p:sldId id="311" r:id="rId20"/>
    <p:sldId id="310" r:id="rId21"/>
    <p:sldId id="320" r:id="rId22"/>
    <p:sldId id="308" r:id="rId23"/>
    <p:sldId id="309" r:id="rId24"/>
    <p:sldId id="32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34" autoAdjust="0"/>
  </p:normalViewPr>
  <p:slideViewPr>
    <p:cSldViewPr>
      <p:cViewPr varScale="1">
        <p:scale>
          <a:sx n="61" d="100"/>
          <a:sy n="61" d="100"/>
        </p:scale>
        <p:origin x="-141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CD9F9-594A-49ED-B017-29B92D5BDC6F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8033-1229-47CC-BD69-C3E3FDD894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440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8033-1229-47CC-BD69-C3E3FDD894D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16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8033-1229-47CC-BD69-C3E3FDD894D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8033-1229-47CC-BD69-C3E3FDD894D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114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836712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Информация о мероприятиях, посвященных Году российского кино</a:t>
            </a:r>
          </a:p>
          <a:p>
            <a:r>
              <a:rPr lang="ru-RU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городском округе Тольятти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775" y="4941168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Департамент культуры мэрии городского округа Тольятти, 2016.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Докладчик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Булюкина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Н.В.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7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4633" y="5765160"/>
            <a:ext cx="1939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Тольятти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13" y="2972749"/>
            <a:ext cx="4179449" cy="278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635"/>
            <a:ext cx="5328592" cy="271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1152" y="2958458"/>
            <a:ext cx="13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САТУРН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6838" y="5805264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СТАВРОПОЛЬ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0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0921" y="6187204"/>
            <a:ext cx="332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в Тольятти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88640"/>
            <a:ext cx="667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Кинотеатр </a:t>
            </a:r>
            <a:r>
              <a:rPr lang="ru-RU" sz="2400" b="1" dirty="0">
                <a:solidFill>
                  <a:schemeClr val="bg1"/>
                </a:solidFill>
              </a:rPr>
              <a:t>в ТРК «АЭРОХОЛЛ</a:t>
            </a:r>
            <a:r>
              <a:rPr lang="ru-RU" sz="2400" b="1" dirty="0" smtClean="0">
                <a:solidFill>
                  <a:schemeClr val="bg1"/>
                </a:solidFill>
              </a:rPr>
              <a:t>»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6-ти зальный </a:t>
            </a:r>
            <a:r>
              <a:rPr lang="ru-RU" sz="2400" b="1" dirty="0" smtClean="0">
                <a:solidFill>
                  <a:schemeClr val="bg1"/>
                </a:solidFill>
              </a:rPr>
              <a:t>, 706 </a:t>
            </a:r>
            <a:r>
              <a:rPr lang="ru-RU" sz="2400" b="1" dirty="0">
                <a:solidFill>
                  <a:schemeClr val="bg1"/>
                </a:solidFill>
              </a:rPr>
              <a:t>посадочных мест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12736"/>
            <a:ext cx="6220504" cy="466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57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0921" y="6187204"/>
            <a:ext cx="332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в Тольятти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88640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Сеть </a:t>
            </a:r>
            <a:r>
              <a:rPr lang="ru-RU" sz="2400" b="1" dirty="0">
                <a:solidFill>
                  <a:schemeClr val="bg1"/>
                </a:solidFill>
              </a:rPr>
              <a:t>кинотеатров "Вега-Фильм"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>
                <a:solidFill>
                  <a:schemeClr val="bg1"/>
                </a:solidFill>
              </a:rPr>
              <a:t>МТДЦ «</a:t>
            </a:r>
            <a:r>
              <a:rPr lang="ru-RU" sz="2400" b="1" dirty="0" smtClean="0">
                <a:solidFill>
                  <a:schemeClr val="bg1"/>
                </a:solidFill>
              </a:rPr>
              <a:t>Вега», </a:t>
            </a:r>
            <a:r>
              <a:rPr lang="ru-RU" sz="2400" b="1" dirty="0">
                <a:solidFill>
                  <a:schemeClr val="bg1"/>
                </a:solidFill>
              </a:rPr>
              <a:t>570 посадочных </a:t>
            </a:r>
            <a:r>
              <a:rPr lang="ru-RU" sz="2400" b="1" dirty="0" smtClean="0">
                <a:solidFill>
                  <a:schemeClr val="bg1"/>
                </a:solidFill>
              </a:rPr>
              <a:t>мест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57" y="1019637"/>
            <a:ext cx="7549559" cy="435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82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0921" y="6187204"/>
            <a:ext cx="332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в Тольятти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88640"/>
            <a:ext cx="667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Сеть </a:t>
            </a:r>
            <a:r>
              <a:rPr lang="ru-RU" sz="2400" b="1" dirty="0">
                <a:solidFill>
                  <a:schemeClr val="bg1"/>
                </a:solidFill>
              </a:rPr>
              <a:t>кинотеатров "Вега-Фильм" в МТДЦ «Вега» и в  ТРК "Капитал", 570 посадочных мест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80" y="1700808"/>
            <a:ext cx="7752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46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4480" y="4719250"/>
            <a:ext cx="1939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Тольятти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51480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</a:t>
            </a:r>
            <a:r>
              <a:rPr lang="ru-RU" sz="2400" b="1" dirty="0" smtClean="0">
                <a:solidFill>
                  <a:schemeClr val="bg1"/>
                </a:solidFill>
              </a:rPr>
              <a:t>олодежный Кинотеатр «Три пингвина»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ТРК «Мадагаскар».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80" y="815684"/>
            <a:ext cx="7470576" cy="28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94" y="3830251"/>
            <a:ext cx="4599982" cy="287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6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00921" y="6187204"/>
            <a:ext cx="332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в Тольятти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88640"/>
            <a:ext cx="6678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Кинотеатр </a:t>
            </a:r>
            <a:r>
              <a:rPr lang="ru-RU" sz="2400" b="1" dirty="0">
                <a:solidFill>
                  <a:schemeClr val="bg1"/>
                </a:solidFill>
              </a:rPr>
              <a:t>MORI CINEMA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Восьмизальный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мультиплекс </a:t>
            </a:r>
            <a:r>
              <a:rPr lang="ru-RU" sz="2000" b="1" dirty="0">
                <a:solidFill>
                  <a:schemeClr val="bg1"/>
                </a:solidFill>
              </a:rPr>
              <a:t>расположен в </a:t>
            </a:r>
            <a:r>
              <a:rPr lang="ru-RU" sz="2000" b="1" dirty="0" err="1">
                <a:solidFill>
                  <a:schemeClr val="bg1"/>
                </a:solidFill>
              </a:rPr>
              <a:t>МОЛЛе</a:t>
            </a:r>
            <a:r>
              <a:rPr lang="ru-RU" sz="2000" b="1" dirty="0">
                <a:solidFill>
                  <a:schemeClr val="bg1"/>
                </a:solidFill>
              </a:rPr>
              <a:t> «PARK HOUSE» и является самым большим кинотеатром города с общей вместимостью залов в 1239 зрителей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5190"/>
            <a:ext cx="8052390" cy="42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6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365104"/>
            <a:ext cx="1939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Тольятти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09" y="188640"/>
            <a:ext cx="6775648" cy="35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5328592" cy="333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93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653136"/>
            <a:ext cx="1939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Тольятти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5904656" cy="21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6164" y="1889135"/>
            <a:ext cx="2035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БУРЕВЕСТНИК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780928"/>
            <a:ext cx="5907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08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42" y="980728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5542" y="332656"/>
            <a:ext cx="5636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Кинолекторий БИБЛИОТЕКИ АВТОГРАДА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56" y="1917240"/>
            <a:ext cx="3352494" cy="474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5542" y="47971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</a:rPr>
              <a:t>Кинолекторий </a:t>
            </a:r>
            <a:r>
              <a:rPr lang="ru-RU" sz="2400" b="1" dirty="0" smtClean="0">
                <a:solidFill>
                  <a:prstClr val="white"/>
                </a:solidFill>
              </a:rPr>
              <a:t>Отдела современного искусства ТХМ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88640"/>
            <a:ext cx="71825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Библионочь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-2016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 Тольяттинской библиотечной корпорации</a:t>
            </a:r>
          </a:p>
          <a:p>
            <a:r>
              <a:rPr lang="ru-RU" b="1" dirty="0">
                <a:solidFill>
                  <a:schemeClr val="bg1"/>
                </a:solidFill>
              </a:rPr>
              <a:t>	</a:t>
            </a:r>
            <a:r>
              <a:rPr lang="ru-RU" b="1" dirty="0" smtClean="0">
                <a:solidFill>
                  <a:schemeClr val="bg1"/>
                </a:solidFill>
              </a:rPr>
              <a:t>	 </a:t>
            </a:r>
            <a:r>
              <a:rPr lang="ru-RU" sz="2400" b="1" dirty="0" smtClean="0">
                <a:solidFill>
                  <a:schemeClr val="bg1"/>
                </a:solidFill>
              </a:rPr>
              <a:t>- «Место </a:t>
            </a:r>
            <a:r>
              <a:rPr lang="ru-RU" sz="2400" b="1" dirty="0">
                <a:solidFill>
                  <a:schemeClr val="bg1"/>
                </a:solidFill>
              </a:rPr>
              <a:t>встречи изменить нельзя»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В  </a:t>
            </a:r>
            <a:r>
              <a:rPr lang="ru-RU" b="1" dirty="0" smtClean="0">
                <a:solidFill>
                  <a:schemeClr val="bg1"/>
                </a:solidFill>
              </a:rPr>
              <a:t>Библиотеке Автограда     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Все в кадр»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smtClean="0">
                <a:solidFill>
                  <a:schemeClr val="bg1"/>
                </a:solidFill>
              </a:rPr>
              <a:t>Объединении детских библиотек - </a:t>
            </a: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Читай кино!»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140968"/>
            <a:ext cx="4730267" cy="314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168352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22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62216"/>
            <a:ext cx="71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Указ Президента РФ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07.10.2015 г. № 503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 проведении в Российской Федерации Года российского кино»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82" y="2924944"/>
            <a:ext cx="7498190" cy="24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69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66" y="548680"/>
            <a:ext cx="4859585" cy="347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59" y="2574303"/>
            <a:ext cx="5444505" cy="408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02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98106"/>
            <a:ext cx="6912768" cy="460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4208" y="19111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ТОЛЬЯТТИНСКАЯ ФИЛАРМОНИЯ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6227737" cy="467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92669"/>
            <a:ext cx="3479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99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8640"/>
            <a:ext cx="5904656" cy="534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157863"/>
            <a:ext cx="3024336" cy="284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187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149080"/>
            <a:ext cx="215981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4208" y="19111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ДЕПАРТАМЕНТ ОБРАЗОВАНИЯ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895011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Детский международный лагерь МАООУ «Пансионат «Радуга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3-й </a:t>
            </a:r>
            <a:r>
              <a:rPr lang="ru-RU" sz="2000" b="1" dirty="0">
                <a:solidFill>
                  <a:schemeClr val="bg1"/>
                </a:solidFill>
              </a:rPr>
              <a:t>городской фестиваль экранных искусств «</a:t>
            </a:r>
            <a:r>
              <a:rPr lang="ru-RU" sz="2000" b="1" dirty="0" smtClean="0">
                <a:solidFill>
                  <a:schemeClr val="bg1"/>
                </a:solidFill>
              </a:rPr>
              <a:t>Зазеркалье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Своя игра «В мире кино» МБОУ ДО «Эрудит» г. Тольятти, </a:t>
            </a:r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r>
              <a:rPr lang="ru-RU" sz="2000" b="1" dirty="0">
                <a:solidFill>
                  <a:schemeClr val="bg1"/>
                </a:solidFill>
              </a:rPr>
              <a:t>. Интеллектуальная игра «</a:t>
            </a:r>
            <a:r>
              <a:rPr lang="ru-RU" sz="2000" b="1" dirty="0" err="1">
                <a:solidFill>
                  <a:schemeClr val="bg1"/>
                </a:solidFill>
              </a:rPr>
              <a:t>Киноакадемики</a:t>
            </a:r>
            <a:r>
              <a:rPr lang="ru-RU" sz="2000" b="1" dirty="0" smtClean="0">
                <a:solidFill>
                  <a:schemeClr val="bg1"/>
                </a:solidFill>
              </a:rPr>
              <a:t>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Мастер-класс «Фильм. Фильм. Фильм» в рамках профильного заезда «Одаренные дети»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Выставка </a:t>
            </a:r>
            <a:r>
              <a:rPr lang="ru-RU" sz="2000" b="1" dirty="0">
                <a:solidFill>
                  <a:schemeClr val="bg1"/>
                </a:solidFill>
              </a:rPr>
              <a:t>детского художественного творчества «Это </a:t>
            </a:r>
            <a:r>
              <a:rPr lang="ru-RU" sz="2000" b="1" dirty="0" err="1">
                <a:solidFill>
                  <a:schemeClr val="bg1"/>
                </a:solidFill>
              </a:rPr>
              <a:t>синема</a:t>
            </a:r>
            <a:r>
              <a:rPr lang="ru-RU" sz="2000" b="1" dirty="0">
                <a:solidFill>
                  <a:schemeClr val="bg1"/>
                </a:solidFill>
              </a:rPr>
              <a:t>!»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«Детский кинозал»(показ мультфильмов, созданных обучающимися «Авроры</a:t>
            </a:r>
            <a:r>
              <a:rPr lang="ru-RU" sz="2000" b="1" dirty="0" smtClean="0">
                <a:solidFill>
                  <a:schemeClr val="bg1"/>
                </a:solidFill>
              </a:rPr>
              <a:t>»)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61048"/>
            <a:ext cx="216024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09120"/>
            <a:ext cx="215478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869160"/>
            <a:ext cx="2195736" cy="143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187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5202" y="4198779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0005" y="5096034"/>
            <a:ext cx="366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Департамент культуры мэрии городского округа Тольятти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5264"/>
            <a:ext cx="25844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476672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ea typeface="Times New Roman"/>
              </a:rPr>
              <a:t>Кино – весьма своеобразный вид искусства. </a:t>
            </a:r>
            <a:endParaRPr lang="ru-RU" sz="2400" b="1" dirty="0" smtClean="0">
              <a:solidFill>
                <a:prstClr val="white"/>
              </a:solidFill>
              <a:ea typeface="Times New Roman"/>
            </a:endParaRPr>
          </a:p>
          <a:p>
            <a:r>
              <a:rPr lang="ru-RU" sz="2400" b="1" dirty="0" smtClean="0">
                <a:solidFill>
                  <a:prstClr val="white"/>
                </a:solidFill>
                <a:ea typeface="Times New Roman"/>
              </a:rPr>
              <a:t>Фильмы </a:t>
            </a:r>
            <a:r>
              <a:rPr lang="ru-RU" sz="2400" b="1" dirty="0">
                <a:solidFill>
                  <a:prstClr val="white"/>
                </a:solidFill>
                <a:ea typeface="Times New Roman"/>
              </a:rPr>
              <a:t>– это и обучение, и развлечение. И удовлетворение жажды </a:t>
            </a:r>
            <a:r>
              <a:rPr lang="ru-RU" sz="2400" b="1" dirty="0" smtClean="0">
                <a:solidFill>
                  <a:prstClr val="white"/>
                </a:solidFill>
                <a:ea typeface="Times New Roman"/>
              </a:rPr>
              <a:t>знаний, </a:t>
            </a:r>
            <a:r>
              <a:rPr lang="ru-RU" sz="2400" b="1" dirty="0">
                <a:solidFill>
                  <a:prstClr val="white"/>
                </a:solidFill>
                <a:ea typeface="Times New Roman"/>
              </a:rPr>
              <a:t>и прекрасный способ провести вечернее время с семьей или </a:t>
            </a:r>
            <a:r>
              <a:rPr lang="ru-RU" sz="2400" b="1" dirty="0" smtClean="0">
                <a:solidFill>
                  <a:prstClr val="white"/>
                </a:solidFill>
                <a:ea typeface="Times New Roman"/>
              </a:rPr>
              <a:t>с друзьями. </a:t>
            </a:r>
          </a:p>
          <a:p>
            <a:endParaRPr lang="ru-RU" sz="2400" b="1" dirty="0" smtClean="0">
              <a:solidFill>
                <a:prstClr val="white"/>
              </a:solidFill>
              <a:ea typeface="Times New Roman"/>
            </a:endParaRPr>
          </a:p>
          <a:p>
            <a:r>
              <a:rPr lang="ru-RU" sz="2400" b="1" dirty="0" smtClean="0">
                <a:solidFill>
                  <a:prstClr val="white"/>
                </a:solidFill>
                <a:ea typeface="Times New Roman"/>
              </a:rPr>
              <a:t>Желаю всем встреч с хорошим кино!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17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5062" y="548680"/>
            <a:ext cx="7432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Заместителем  </a:t>
            </a:r>
            <a:r>
              <a:rPr lang="ru-RU" sz="2400" b="1" dirty="0">
                <a:solidFill>
                  <a:schemeClr val="bg1"/>
                </a:solidFill>
              </a:rPr>
              <a:t>мэра по социальным вопросам </a:t>
            </a:r>
            <a:r>
              <a:rPr lang="ru-RU" sz="2400" b="1" dirty="0" smtClean="0">
                <a:solidFill>
                  <a:schemeClr val="bg1"/>
                </a:solidFill>
              </a:rPr>
              <a:t>утвержден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«ПЛАН МЕРОПРИЯТИЙ, </a:t>
            </a:r>
            <a:r>
              <a:rPr lang="ru-RU" sz="2400" b="1" dirty="0">
                <a:solidFill>
                  <a:schemeClr val="bg1"/>
                </a:solidFill>
              </a:rPr>
              <a:t>посвященный  Году российского </a:t>
            </a:r>
            <a:r>
              <a:rPr lang="ru-RU" sz="2400" b="1" dirty="0" smtClean="0">
                <a:solidFill>
                  <a:schemeClr val="bg1"/>
                </a:solidFill>
              </a:rPr>
              <a:t>кино на </a:t>
            </a:r>
            <a:r>
              <a:rPr lang="ru-RU" sz="2400" b="1" dirty="0">
                <a:solidFill>
                  <a:schemeClr val="bg1"/>
                </a:solidFill>
              </a:rPr>
              <a:t>территории городского округа Тольятти Самарской </a:t>
            </a:r>
            <a:r>
              <a:rPr lang="ru-RU" sz="2400" b="1" dirty="0" smtClean="0">
                <a:solidFill>
                  <a:schemeClr val="bg1"/>
                </a:solidFill>
              </a:rPr>
              <a:t>области»,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размещен на портале мэрии.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КИНЕМАТОГРАФИЯ </a:t>
            </a:r>
            <a:r>
              <a:rPr lang="ru-RU" sz="2400" b="1" dirty="0">
                <a:solidFill>
                  <a:schemeClr val="bg1"/>
                </a:solidFill>
              </a:rPr>
              <a:t>— отрасль культуры и промышленности, осуществляющая производство фильмов и показ их зрителю;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один </a:t>
            </a:r>
            <a:r>
              <a:rPr lang="ru-RU" sz="2400" b="1" dirty="0">
                <a:solidFill>
                  <a:schemeClr val="bg1"/>
                </a:solidFill>
              </a:rPr>
              <a:t>из самых массовых видов искусства.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58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64" y="260648"/>
            <a:ext cx="4274155" cy="640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52525"/>
            <a:ext cx="3322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99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3400"/>
            <a:ext cx="4536504" cy="641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403376"/>
            <a:ext cx="3147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КИНОПРОИЗВОДСТВО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  <a:r>
              <a:rPr lang="ru-RU" sz="2400" b="1" dirty="0" smtClean="0">
                <a:solidFill>
                  <a:schemeClr val="bg1"/>
                </a:solidFill>
              </a:rPr>
              <a:t> Тольятти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8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0108"/>
            <a:ext cx="4873724" cy="644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7" y="2416969"/>
            <a:ext cx="3322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8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96" y="404664"/>
            <a:ext cx="7054463" cy="498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805264"/>
            <a:ext cx="3322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09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34" y="332656"/>
            <a:ext cx="7381549" cy="469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72" y="5726847"/>
            <a:ext cx="3322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012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5805264"/>
            <a:ext cx="2585847" cy="8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4633" y="5995992"/>
            <a:ext cx="18710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КИНОПОКАЗ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в Тольятти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83" y="1391072"/>
            <a:ext cx="4463877" cy="29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95" y="404664"/>
            <a:ext cx="4130027" cy="21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60" y="3226213"/>
            <a:ext cx="4146835" cy="276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1817" y="929407"/>
            <a:ext cx="1363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КОСМОС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5658" y="0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МАЯК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7660" y="2764548"/>
            <a:ext cx="1393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ОКТЯБРЬ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4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772</TotalTime>
  <Words>361</Words>
  <Application>Microsoft Office PowerPoint</Application>
  <PresentationFormat>Экран (4:3)</PresentationFormat>
  <Paragraphs>68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</cp:lastModifiedBy>
  <cp:revision>85</cp:revision>
  <dcterms:created xsi:type="dcterms:W3CDTF">2012-08-03T12:49:07Z</dcterms:created>
  <dcterms:modified xsi:type="dcterms:W3CDTF">2017-01-26T19:09:54Z</dcterms:modified>
</cp:coreProperties>
</file>