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sldIdLst>
    <p:sldId id="276" r:id="rId2"/>
    <p:sldId id="257" r:id="rId3"/>
    <p:sldId id="258" r:id="rId4"/>
    <p:sldId id="260" r:id="rId5"/>
    <p:sldId id="264" r:id="rId6"/>
    <p:sldId id="278" r:id="rId7"/>
    <p:sldId id="279" r:id="rId8"/>
    <p:sldId id="261" r:id="rId9"/>
    <p:sldId id="280" r:id="rId10"/>
    <p:sldId id="262" r:id="rId11"/>
    <p:sldId id="265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54" autoAdjust="0"/>
  </p:normalViewPr>
  <p:slideViewPr>
    <p:cSldViewPr>
      <p:cViewPr>
        <p:scale>
          <a:sx n="100" d="100"/>
          <a:sy n="100" d="100"/>
        </p:scale>
        <p:origin x="-294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6" y="7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09A2B4-7819-4AB8-BCBD-E29CBCA7EBA9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2E473-9FF0-4501-8511-C6BCD718F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4D94FB-9D1C-4F41-B249-80F0A16DEA99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CCC54-D337-45F2-B508-95C588DC3C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B7ECF4-E57F-40C1-82AF-0F590BB999AA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C3364-DF14-410C-B6A5-69F0DDD096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2CC852-A1BA-4EF5-9D55-7EC2F497C9E1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7F6DD-EFD3-4CB7-A475-0FDB26752E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6AF3AA-F8FF-4706-876E-E9E19B7F101B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EA283-50DA-49DC-9DCA-97FBAD4690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1D9B79-DE76-4118-AE0D-01733963AAAA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50122A-477F-4150-83D9-D49338C6D5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D669C-8895-4CB2-9D7C-4C6067F5B52D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EE6AE-0919-4749-B205-0D2846AD97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A7FEA6-767A-44F8-980D-F583467E191F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D7E9F-1E99-41E6-87AD-BD4D62B0C7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2FA36E-6AF9-47A9-AC51-148B26DF974E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5A26D-CEC6-4E43-9078-222C12CFB3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F80A4-336C-4863-9F12-25FE9024A457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83EE4-C838-4F0E-93F2-2657FBD8B4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4A1AA1-15D7-4D98-ADB8-09A6967C7905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0AAD5EC-718B-4D89-82A1-B88EB8BDF2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9763663-4061-4C1F-8E02-81BCD987BA3C}" type="datetimeFigureOut">
              <a:rPr lang="ru-RU" smtClean="0"/>
              <a:pPr>
                <a:defRPr/>
              </a:pPr>
              <a:t>12.05.2017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7C107E73-1225-4A93-B253-BD54E9BAB0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3888432"/>
          </a:xfrm>
        </p:spPr>
        <p:txBody>
          <a:bodyPr anchorCtr="0"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Доклад</a:t>
            </a:r>
            <a:b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руководителя департамента</a:t>
            </a:r>
            <a:b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общественной безопасности администрации</a:t>
            </a:r>
            <a:b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 Тольятти</a:t>
            </a:r>
            <a:b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Басова С.Б. на аппаратном совещании </a:t>
            </a:r>
            <a:br>
              <a:rPr lang="ru-RU" sz="3200" b="1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тему: «</a:t>
            </a: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 подготовке к летнему купальному </a:t>
            </a:r>
            <a:b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сезону 2017 года</a:t>
            </a:r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f6cc99ab8e08d96711657beb660c501b_x1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789040"/>
            <a:ext cx="7200900" cy="259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251520" y="932454"/>
            <a:ext cx="871296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целях обеспечения своевременного открытия купального сезона в 2017 году и обеспечения безопасности граждан на водных объектах общего пользования до 10 июня 2017 года необходимо: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1. Выполнить все запланированных мероприятий по оснащению и содержанию имеющихся официальных мест массового отдыха граждан на территории городского округа Тольятти (муниципальный пляж Центрального района, Восточный и Западный пляжи Автозаводского района) в соответствии с требованиями  постановления Самарской Губернской Думы от 23.10.2007 г. №346 «О правилах охраны жизни людей на водных объектах в Самарской области».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2. Пользователям пляжей получить в Тольяттинском инспекторском отделение ФКУ «Центр ГИМС МЧС России по Самарской области»  Акт технического освидетельствования.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3. Провести мероприятия по устранению провалов грунта на пешеходной дорожке набережной  8 квартала Автозаводского района.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Исключить реализацию спиртосодержащих напитков в непосредственной близости и на территории пляжей.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187624" y="1124744"/>
            <a:ext cx="7416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Благодарю за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5400" dirty="0"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42484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48880"/>
            <a:ext cx="440169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03648" y="4221088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395536" y="764703"/>
            <a:ext cx="8568952" cy="324036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 algn="just">
              <a:lnSpc>
                <a:spcPct val="110000"/>
              </a:lnSpc>
              <a:spcBef>
                <a:spcPts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4"/>
          <p:cNvSpPr txBox="1">
            <a:spLocks/>
          </p:cNvSpPr>
          <p:nvPr/>
        </p:nvSpPr>
        <p:spPr>
          <a:xfrm>
            <a:off x="539552" y="4509120"/>
            <a:ext cx="8291512" cy="2160239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 algn="just">
              <a:lnSpc>
                <a:spcPct val="110000"/>
              </a:lnSpc>
              <a:spcBef>
                <a:spcPts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645024"/>
            <a:ext cx="83529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1475656" y="544522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5616" y="5301208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555776" y="580526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67544" y="616530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55576" y="6165304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- Места массового отдыха граждан  на водных объектах  (пляжи) г.о. Тольятти</a:t>
            </a:r>
            <a:endParaRPr lang="ru-RU" sz="1000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79512" y="431186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В соответствии с постановлением мэрии г.о. Тольятти от 27.12.2013 №4086-п/1 «О мерах по обеспечению безопасности людей на водных объектах общего пользования в границах городского округа Тольятти» с 10 июня официально открывается купальный сезон в 2017 году на территории г.о. Тольятти.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В целях обеспечения безопасности людей на водных объектах общего пользования в границах г.о. Тольятти, сокращения несчастных случаев в летний (купальный) сезон 2017 года, администрацией г.о. Тольятти проводится плановая работа по подготовке мест массового отдыха жителей города - городских пляжей.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b="11905"/>
          <a:stretch>
            <a:fillRect/>
          </a:stretch>
        </p:blipFill>
        <p:spPr bwMode="auto">
          <a:xfrm>
            <a:off x="1979712" y="2780928"/>
            <a:ext cx="518457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555776" y="6165304"/>
            <a:ext cx="42484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23528" y="794901"/>
            <a:ext cx="86409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Заблаговременно 28.02.2017 года на заседании КЧС и ОПБ г.о. Тольятти рассмотрен вопрос «О задачах и мероприятиях по подготовке мест купания (пляжей) г.о. Тольятти в летний период 2017 года», направлены протокольные поручения структурным подразделениям администрации г.о. Тольятти, их подведомственным учреждениям, а также хозяйствующим субъектам – пользователям водных объектов для принятия к сведению и проведению мероприятий в части касающегося.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467544" y="404664"/>
            <a:ext cx="842486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512" y="343400"/>
            <a:ext cx="8712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lang="ru-RU" sz="12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74441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08920"/>
            <a:ext cx="453650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1340768"/>
            <a:ext cx="52200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Муниципальный пляж Центрального района;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76056" y="1412776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(подготовку пляжа и его санитарное содержание осуществляет МБУ «Парки города»)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11960" y="2204864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Восточный  пляж Автозаводского района;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3429000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Западный  пляж Автозаводского района;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4102993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427984" y="4581128"/>
            <a:ext cx="453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(подготовку пляжей и его санитарное содержание осуществляет ООО «Сибирское песчаное карьероуправление» (на правах аренды).</a:t>
            </a:r>
            <a:endParaRPr lang="ru-RU" sz="1600" dirty="0"/>
          </a:p>
        </p:txBody>
      </p:sp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107504" y="5805264"/>
            <a:ext cx="8928992" cy="836712"/>
          </a:xfrm>
        </p:spPr>
        <p:txBody>
          <a:bodyPr>
            <a:normAutofit fontScale="85000" lnSpcReduction="20000"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2100" dirty="0" smtClean="0"/>
              <a:t>Мероприятия по обеспечению безопасности людей на водных объектах (пляжах) организует департамент общественной безопасности администрации г.о. Тольятти.</a:t>
            </a:r>
          </a:p>
          <a:p>
            <a:pPr marL="0" lvl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188640"/>
            <a:ext cx="889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На территории г.о. Тольятти ежегодно проводится работа по обустройству  и открытию к купальному сезону трех безопасных мест для купания и отдыха населения на водных объектах общего пользования в прибрежной зоне Куйбышевского водохранилища, это: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79512" y="2909555"/>
            <a:ext cx="4608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 водной акватории пляжей выставляются буи;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07504" y="4622359"/>
            <a:ext cx="8856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городских пляжах организуется ежедневное дежурство спасателей, на  катерах в буйковой зоне, а также дежурство медицинского работника;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980728"/>
            <a:ext cx="6948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проводится очистка водной акватории пляжей от посторонних предметов;</a:t>
            </a:r>
          </a:p>
          <a:p>
            <a:endParaRPr lang="ru-RU" sz="1600" dirty="0"/>
          </a:p>
        </p:txBody>
      </p:sp>
      <p:pic>
        <p:nvPicPr>
          <p:cNvPr id="17419" name="Picture 11" descr="IMG_95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664296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2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340768"/>
            <a:ext cx="2736304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3" descr="_MG_79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340768"/>
            <a:ext cx="2664296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6" descr="C:\Documents and Settings\user\Мои документы\Мои рисунки\BUI-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12976"/>
            <a:ext cx="2520280" cy="1368152"/>
          </a:xfrm>
          <a:prstGeom prst="rect">
            <a:avLst/>
          </a:prstGeom>
          <a:noFill/>
        </p:spPr>
      </p:pic>
      <p:pic>
        <p:nvPicPr>
          <p:cNvPr id="1742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212976"/>
            <a:ext cx="2448272" cy="136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8" descr="Рейд верхний бьеф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210175"/>
            <a:ext cx="2664296" cy="138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9" descr="2307201685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5157192"/>
            <a:ext cx="25922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20" descr="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5157192"/>
            <a:ext cx="266429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67544" y="332656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 подготовке к открытию безопасных мест купания  (пляжей) проводятся следующие мероприятия: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2924944"/>
            <a:ext cx="29523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79512" y="6160394"/>
            <a:ext cx="88569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после проведения всех подготовительных работ, пользователь пляжа направляет документы в Тольяттинское инспекторское отделение ФКУ «Центр ГИМС МЧС России по Самарской области» для получения Акта технического освидетельствования пляжа.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79512" y="5949280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организуется комиссионное обследование пляжей на предмет их готовности к купальному сезону;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5301208"/>
            <a:ext cx="88569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на пляжах устанавливаются щиты со средствами оказания первой помощи, стенды с наглядной агитацией по предупреждению несчастных случаев на воде, а также предусмотренные нормативными актами запрещающие знаки;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51520" y="3429000"/>
            <a:ext cx="39604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организовывается вывоз бытового мусора;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2512" y="2492896"/>
            <a:ext cx="88214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осуществляется санитарное содержание пляжей (очищаются территорий пляжей от бытового мусора, проводится культивация песка и выравнивание тел пляжей, ремонт малых архитектурных форм, ремонт и подключение систем водоснабжения, канализации, освещения, косметический ремонт туалетов, вспомогательных строений);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32656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проводятся лабораторные исследования воды в зонах пляжей Куйбышевского водохранилища, а также исследование воды в питьевых фонтанчиках  на соответствие воды гигиеническим требованиям;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284984"/>
            <a:ext cx="20162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365104"/>
            <a:ext cx="194421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908720"/>
            <a:ext cx="22322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http://www.516.ru/upload/iblock/c9e/c9e6fbb7fc605500e7fa453acd45d6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9" y="908720"/>
            <a:ext cx="2808312" cy="1584176"/>
          </a:xfrm>
          <a:prstGeom prst="rect">
            <a:avLst/>
          </a:prstGeom>
          <a:noFill/>
        </p:spPr>
      </p:pic>
      <p:pic>
        <p:nvPicPr>
          <p:cNvPr id="58376" name="Picture 8" descr="https://kudago.com/media/images/news/69/df/69dfb5b1d6ee06ad89fda87a7676036a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124744"/>
            <a:ext cx="2664296" cy="1440160"/>
          </a:xfrm>
          <a:prstGeom prst="rect">
            <a:avLst/>
          </a:prstGeom>
          <a:noFill/>
        </p:spPr>
      </p:pic>
      <p:pic>
        <p:nvPicPr>
          <p:cNvPr id="58377" name="Picture 9" descr="Коммиссионное обследование муниципального пляжа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4365104"/>
            <a:ext cx="24482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789040"/>
            <a:ext cx="2303165" cy="151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3789040"/>
            <a:ext cx="17281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3284984"/>
            <a:ext cx="208823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51520" y="1563762"/>
            <a:ext cx="87129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420888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Аварийные участки (провалы грунта) на пешеходной дорожке набережной Автозаводского района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653136"/>
            <a:ext cx="5951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Бетонные волнорезы на Западном пляже Автозаводского района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013176"/>
            <a:ext cx="324289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DSC_0004144"/>
          <p:cNvPicPr>
            <a:picLocks noChangeAspect="1" noChangeArrowheads="1"/>
          </p:cNvPicPr>
          <p:nvPr/>
        </p:nvPicPr>
        <p:blipFill>
          <a:blip r:embed="rId3" cstate="print"/>
          <a:srcRect b="8455"/>
          <a:stretch>
            <a:fillRect/>
          </a:stretch>
        </p:blipFill>
        <p:spPr bwMode="auto">
          <a:xfrm>
            <a:off x="4139952" y="2276872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276872"/>
            <a:ext cx="22322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291020155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356992"/>
            <a:ext cx="18002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356992"/>
            <a:ext cx="201622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332656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Несмотря на то, что работы по открытию  Восточного и Западного пляжей Автозаводского района проводятся в соответствии с планом мероприятий   ООО «Сибирское песчаное карьероуправление», открытие пляжей в купальный сезон 2017 году  остается под вопросом. Основной  причиной является имеющиеся аварийные участки (провалы грунта) на пешеходной дорожке набережной 8 квартала, а также возможен недостаточный уровень воды (до 1,5-2 м) от ее поверхности до бетонного волнореза (Западный пляж).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9" y="5013176"/>
            <a:ext cx="309634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67544" y="476672"/>
            <a:ext cx="849694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Безопасность людей на водных объектах общего пользования (пляжах) в границах г.о. Тольятти обеспечивает аварийно-спасательная служба (АСС) МКУ «Центр гражданской защиты г. о. Тольятти», в которую входит поисково-спасательный отряд (ПСО) №2 с численностью  подразделения 30 человек, из них: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 спасателей, включая руководителей отряда;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 спасателей с допуском к водолазным работам;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Отряд обеспечен плавательными средствами в количестве 9 единиц, готов к проведению мероприятий по обеспечению безопасности людей на водных объектах в летний период 2017 г. </a:t>
            </a:r>
          </a:p>
        </p:txBody>
      </p:sp>
      <p:pic>
        <p:nvPicPr>
          <p:cNvPr id="16388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2889250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140968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DSCN2905"/>
          <p:cNvPicPr>
            <a:picLocks noChangeAspect="1" noChangeArrowheads="1"/>
          </p:cNvPicPr>
          <p:nvPr/>
        </p:nvPicPr>
        <p:blipFill>
          <a:blip r:embed="rId4" cstate="print"/>
          <a:srcRect b="17857"/>
          <a:stretch>
            <a:fillRect/>
          </a:stretch>
        </p:blipFill>
        <p:spPr bwMode="auto">
          <a:xfrm>
            <a:off x="6156176" y="3140968"/>
            <a:ext cx="273630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941168"/>
            <a:ext cx="252028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941168"/>
            <a:ext cx="28083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941168"/>
            <a:ext cx="26642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996952"/>
            <a:ext cx="8568952" cy="216024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20688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На период купального сезона, в местах массового отдыха граждан расположенных на водных объектах общего пользования будут выставлены  3 стационарных спасательных поста из числа спасателей АСС МКУ «Центр гражданской защиты г.о. Тольятти», а также организовано ежедневное патрулирование мест запрещенных для купания с использованием подвижного спасательного поста на специально оборудованном автомобиле «Форд».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Picture 8" descr="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653136"/>
            <a:ext cx="36004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36004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581128"/>
            <a:ext cx="36724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420888"/>
            <a:ext cx="36724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1900</TotalTime>
  <Words>890</Words>
  <Application>Microsoft Office PowerPoint</Application>
  <PresentationFormat>Экран (4:3)</PresentationFormat>
  <Paragraphs>52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Доклад руководителя департамента общественной безопасности администрации городского округа Тольятти Басова С.Б. на аппаратном совещании  на тему: «О подготовке к летнему купальному  сезону 2017 года»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       </vt:lpstr>
      <vt:lpstr>Слайд 10</vt:lpstr>
      <vt:lpstr>Слайд 11</vt:lpstr>
    </vt:vector>
  </TitlesOfParts>
  <Company>Мэрия городского округа Тольятти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new</dc:creator>
  <cp:lastModifiedBy>mironova.ey</cp:lastModifiedBy>
  <cp:revision>231</cp:revision>
  <dcterms:created xsi:type="dcterms:W3CDTF">2013-08-27T06:02:13Z</dcterms:created>
  <dcterms:modified xsi:type="dcterms:W3CDTF">2017-05-12T05:22:01Z</dcterms:modified>
</cp:coreProperties>
</file>