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9"/>
  </p:notesMasterIdLst>
  <p:handoutMasterIdLst>
    <p:handoutMasterId r:id="rId10"/>
  </p:handoutMasterIdLst>
  <p:sldIdLst>
    <p:sldId id="317" r:id="rId2"/>
    <p:sldId id="422" r:id="rId3"/>
    <p:sldId id="423" r:id="rId4"/>
    <p:sldId id="424" r:id="rId5"/>
    <p:sldId id="425" r:id="rId6"/>
    <p:sldId id="426" r:id="rId7"/>
    <p:sldId id="428" r:id="rId8"/>
  </p:sldIdLst>
  <p:sldSz cx="13444538" cy="7562850"/>
  <p:notesSz cx="9929813" cy="6797675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2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625"/>
    <a:srgbClr val="967200"/>
    <a:srgbClr val="FBF6D9"/>
    <a:srgbClr val="0B6893"/>
    <a:srgbClr val="B5941B"/>
    <a:srgbClr val="009999"/>
    <a:srgbClr val="DEB825"/>
    <a:srgbClr val="6DB9C3"/>
    <a:srgbClr val="6DC3B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88271" autoAdjust="0"/>
  </p:normalViewPr>
  <p:slideViewPr>
    <p:cSldViewPr>
      <p:cViewPr varScale="1">
        <p:scale>
          <a:sx n="99" d="100"/>
          <a:sy n="99" d="100"/>
        </p:scale>
        <p:origin x="486" y="72"/>
      </p:cViewPr>
      <p:guideLst>
        <p:guide orient="horz" pos="2478"/>
        <p:guide pos="2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2076" y="-98"/>
      </p:cViewPr>
      <p:guideLst>
        <p:guide orient="horz" pos="2141"/>
        <p:guide pos="31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59" cy="3407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569" y="0"/>
            <a:ext cx="4303659" cy="3407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EB1741DC-9E98-475D-843F-A585BDB5E555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920"/>
            <a:ext cx="4303659" cy="340756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569" y="6456920"/>
            <a:ext cx="4303659" cy="340756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56C92359-290E-4CBF-9EF9-4145B6F6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13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018" cy="339599"/>
          </a:xfrm>
          <a:prstGeom prst="rect">
            <a:avLst/>
          </a:prstGeom>
        </p:spPr>
        <p:txBody>
          <a:bodyPr vert="horz" lIns="83762" tIns="41880" rIns="83762" bIns="4188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5324" y="1"/>
            <a:ext cx="4301543" cy="339599"/>
          </a:xfrm>
          <a:prstGeom prst="rect">
            <a:avLst/>
          </a:prstGeom>
        </p:spPr>
        <p:txBody>
          <a:bodyPr vert="horz" lIns="83762" tIns="41880" rIns="83762" bIns="41880" rtlCol="0"/>
          <a:lstStyle>
            <a:lvl1pPr algn="r">
              <a:defRPr sz="1100"/>
            </a:lvl1pPr>
          </a:lstStyle>
          <a:p>
            <a:fld id="{279730C1-23C2-48BC-8D59-3F998C3677BC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5487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62" tIns="41880" rIns="83762" bIns="418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572" y="3229040"/>
            <a:ext cx="7942671" cy="3059239"/>
          </a:xfrm>
          <a:prstGeom prst="rect">
            <a:avLst/>
          </a:prstGeom>
        </p:spPr>
        <p:txBody>
          <a:bodyPr vert="horz" lIns="83762" tIns="41880" rIns="83762" bIns="4188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50"/>
            <a:ext cx="4303018" cy="339599"/>
          </a:xfrm>
          <a:prstGeom prst="rect">
            <a:avLst/>
          </a:prstGeom>
        </p:spPr>
        <p:txBody>
          <a:bodyPr vert="horz" lIns="83762" tIns="41880" rIns="83762" bIns="4188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5324" y="6456650"/>
            <a:ext cx="4301543" cy="339599"/>
          </a:xfrm>
          <a:prstGeom prst="rect">
            <a:avLst/>
          </a:prstGeom>
        </p:spPr>
        <p:txBody>
          <a:bodyPr vert="horz" lIns="83762" tIns="41880" rIns="83762" bIns="41880" rtlCol="0" anchor="b"/>
          <a:lstStyle>
            <a:lvl1pPr algn="r">
              <a:defRPr sz="1100"/>
            </a:lvl1pPr>
          </a:lstStyle>
          <a:p>
            <a:fld id="{D2B147C9-A3CF-4E0E-857E-7CDC918B1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7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147C9-A3CF-4E0E-857E-7CDC918B10B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3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147C9-A3CF-4E0E-857E-7CDC918B10B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2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5215" y="2773045"/>
            <a:ext cx="9831317" cy="2495345"/>
          </a:xfrm>
        </p:spPr>
        <p:txBody>
          <a:bodyPr anchor="b">
            <a:normAutofit/>
          </a:bodyPr>
          <a:lstStyle>
            <a:lvl1pPr>
              <a:defRPr sz="595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215" y="5268388"/>
            <a:ext cx="9831317" cy="124204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768202"/>
            <a:ext cx="1923888" cy="858611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448" y="4995076"/>
            <a:ext cx="859876" cy="40265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214" y="672254"/>
            <a:ext cx="9831317" cy="3437402"/>
          </a:xfrm>
        </p:spPr>
        <p:txBody>
          <a:bodyPr anchor="ctr">
            <a:normAutofit/>
          </a:bodyPr>
          <a:lstStyle>
            <a:lvl1pPr algn="l">
              <a:defRPr sz="5293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5214" y="4801545"/>
            <a:ext cx="9831317" cy="171577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154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619" y="3504821"/>
            <a:ext cx="1751723" cy="5594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448" y="3577565"/>
            <a:ext cx="859876" cy="40265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1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737" y="672254"/>
            <a:ext cx="9256271" cy="3193203"/>
          </a:xfrm>
        </p:spPr>
        <p:txBody>
          <a:bodyPr anchor="ctr">
            <a:normAutofit/>
          </a:bodyPr>
          <a:lstStyle>
            <a:lvl1pPr algn="l">
              <a:defRPr sz="5293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11469" y="3865457"/>
            <a:ext cx="8310817" cy="42015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154" indent="0">
              <a:buFontTx/>
              <a:buNone/>
              <a:defRPr/>
            </a:lvl2pPr>
            <a:lvl3pPr marL="1008309" indent="0">
              <a:buFontTx/>
              <a:buNone/>
              <a:defRPr/>
            </a:lvl3pPr>
            <a:lvl4pPr marL="1512463" indent="0">
              <a:buFontTx/>
              <a:buNone/>
              <a:defRPr/>
            </a:lvl4pPr>
            <a:lvl5pPr marL="2016618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5214" y="4801545"/>
            <a:ext cx="9831317" cy="171577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154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619" y="3504821"/>
            <a:ext cx="1751723" cy="5594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448" y="3577565"/>
            <a:ext cx="859876" cy="40265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21165" y="714606"/>
            <a:ext cx="672227" cy="644878"/>
          </a:xfrm>
          <a:prstGeom prst="rect">
            <a:avLst/>
          </a:prstGeom>
        </p:spPr>
        <p:txBody>
          <a:bodyPr vert="horz" lIns="100834" tIns="50417" rIns="100834" bIns="50417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56730" y="3203907"/>
            <a:ext cx="672227" cy="644878"/>
          </a:xfrm>
          <a:prstGeom prst="rect">
            <a:avLst/>
          </a:prstGeom>
        </p:spPr>
        <p:txBody>
          <a:bodyPr vert="horz" lIns="100834" tIns="50417" rIns="100834" bIns="50417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882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214" y="2689014"/>
            <a:ext cx="9831318" cy="3004899"/>
          </a:xfrm>
        </p:spPr>
        <p:txBody>
          <a:bodyPr anchor="b">
            <a:normAutofit/>
          </a:bodyPr>
          <a:lstStyle>
            <a:lvl1pPr algn="l">
              <a:defRPr sz="529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5214" y="5714153"/>
            <a:ext cx="9831318" cy="80461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619" y="5416542"/>
            <a:ext cx="1751723" cy="5594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448" y="5495238"/>
            <a:ext cx="859876" cy="40265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35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42737" y="672254"/>
            <a:ext cx="9256271" cy="3193203"/>
          </a:xfrm>
        </p:spPr>
        <p:txBody>
          <a:bodyPr anchor="ctr">
            <a:normAutofit/>
          </a:bodyPr>
          <a:lstStyle>
            <a:lvl1pPr algn="l">
              <a:defRPr sz="5293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55213" y="4789805"/>
            <a:ext cx="9831318" cy="9243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4154" indent="0">
              <a:buFontTx/>
              <a:buNone/>
              <a:defRPr/>
            </a:lvl2pPr>
            <a:lvl3pPr marL="1008309" indent="0">
              <a:buFontTx/>
              <a:buNone/>
              <a:defRPr/>
            </a:lvl3pPr>
            <a:lvl4pPr marL="1512463" indent="0">
              <a:buFontTx/>
              <a:buNone/>
              <a:defRPr/>
            </a:lvl4pPr>
            <a:lvl5pPr marL="2016618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5214" y="5714153"/>
            <a:ext cx="9831318" cy="80461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619" y="5416542"/>
            <a:ext cx="1751723" cy="5594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448" y="5495238"/>
            <a:ext cx="859876" cy="40265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21165" y="714606"/>
            <a:ext cx="672227" cy="644878"/>
          </a:xfrm>
          <a:prstGeom prst="rect">
            <a:avLst/>
          </a:prstGeom>
        </p:spPr>
        <p:txBody>
          <a:bodyPr vert="horz" lIns="100834" tIns="50417" rIns="100834" bIns="50417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56730" y="3203907"/>
            <a:ext cx="672227" cy="644878"/>
          </a:xfrm>
          <a:prstGeom prst="rect">
            <a:avLst/>
          </a:prstGeom>
        </p:spPr>
        <p:txBody>
          <a:bodyPr vert="horz" lIns="100834" tIns="50417" rIns="100834" bIns="50417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479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214" y="691891"/>
            <a:ext cx="9831317" cy="3176022"/>
          </a:xfrm>
        </p:spPr>
        <p:txBody>
          <a:bodyPr anchor="ctr">
            <a:normAutofit/>
          </a:bodyPr>
          <a:lstStyle>
            <a:lvl1pPr algn="l">
              <a:defRPr sz="529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55213" y="4789805"/>
            <a:ext cx="9831318" cy="9243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4154" indent="0">
              <a:buFontTx/>
              <a:buNone/>
              <a:defRPr/>
            </a:lvl2pPr>
            <a:lvl3pPr marL="1008309" indent="0">
              <a:buFontTx/>
              <a:buNone/>
              <a:defRPr/>
            </a:lvl3pPr>
            <a:lvl4pPr marL="1512463" indent="0">
              <a:buFontTx/>
              <a:buNone/>
              <a:defRPr/>
            </a:lvl4pPr>
            <a:lvl5pPr marL="2016618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5214" y="5714153"/>
            <a:ext cx="9831318" cy="80461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619" y="5416542"/>
            <a:ext cx="1751723" cy="5594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448" y="5495238"/>
            <a:ext cx="859876" cy="40265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48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619" y="787797"/>
            <a:ext cx="1751723" cy="5594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145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49709" y="691889"/>
            <a:ext cx="2434398" cy="5826876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5213" y="691889"/>
            <a:ext cx="7142411" cy="58268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619" y="787797"/>
            <a:ext cx="1751723" cy="5594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24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902971"/>
            <a:ext cx="3293269" cy="6659880"/>
          </a:xfrm>
          <a:prstGeom prst="rect">
            <a:avLst/>
          </a:prstGeom>
          <a:solidFill>
            <a:srgbClr val="DEB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293269" y="902971"/>
            <a:ext cx="4648200" cy="6669404"/>
          </a:xfrm>
          <a:prstGeom prst="rect">
            <a:avLst/>
          </a:prstGeom>
          <a:solidFill>
            <a:srgbClr val="0B6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1997869" y="276225"/>
            <a:ext cx="8664666" cy="514985"/>
          </a:xfrm>
          <a:prstGeom prst="rect">
            <a:avLst/>
          </a:prstGeom>
        </p:spPr>
        <p:txBody>
          <a:bodyPr lIns="0" tIns="0" rIns="0" bIns="0"/>
          <a:lstStyle>
            <a:lvl1pPr marL="12700" algn="ctr" defTabSz="914400" rtl="0" eaLnBrk="1" latinLnBrk="0" hangingPunct="1">
              <a:lnSpc>
                <a:spcPct val="100000"/>
              </a:lnSpc>
              <a:defRPr sz="2800" b="1" kern="1200" spc="190" dirty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68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902971"/>
            <a:ext cx="3293269" cy="6659880"/>
          </a:xfrm>
          <a:prstGeom prst="rect">
            <a:avLst/>
          </a:prstGeom>
          <a:solidFill>
            <a:srgbClr val="DEB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293269" y="902971"/>
            <a:ext cx="4648200" cy="6669404"/>
          </a:xfrm>
          <a:prstGeom prst="rect">
            <a:avLst/>
          </a:prstGeom>
          <a:solidFill>
            <a:srgbClr val="0B6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3444538" cy="926672"/>
          </a:xfrm>
          <a:prstGeom prst="rect">
            <a:avLst/>
          </a:prstGeom>
          <a:solidFill>
            <a:srgbClr val="6DB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1997869" y="276225"/>
            <a:ext cx="8664666" cy="514985"/>
          </a:xfrm>
          <a:prstGeom prst="rect">
            <a:avLst/>
          </a:prstGeom>
        </p:spPr>
        <p:txBody>
          <a:bodyPr lIns="0" tIns="0" rIns="0" bIns="0"/>
          <a:lstStyle>
            <a:lvl1pPr marL="12700" algn="ctr" defTabSz="914400" rtl="0" eaLnBrk="1" latinLnBrk="0" hangingPunct="1">
              <a:lnSpc>
                <a:spcPct val="100000"/>
              </a:lnSpc>
              <a:defRPr sz="2800" b="1" kern="1200" spc="190" dirty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209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>
          <a:xfrm>
            <a:off x="1997869" y="276225"/>
            <a:ext cx="8664666" cy="514985"/>
          </a:xfrm>
          <a:prstGeom prst="rect">
            <a:avLst/>
          </a:prstGeom>
        </p:spPr>
        <p:txBody>
          <a:bodyPr lIns="0" tIns="0" rIns="0" bIns="0"/>
          <a:lstStyle>
            <a:lvl1pPr marL="12700" algn="ctr" defTabSz="914400" rtl="0" eaLnBrk="1" latinLnBrk="0" hangingPunct="1">
              <a:lnSpc>
                <a:spcPct val="100000"/>
              </a:lnSpc>
              <a:defRPr sz="2800" b="1" kern="1200" spc="190" dirty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308" y="688255"/>
            <a:ext cx="9827224" cy="14125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5213" y="2352886"/>
            <a:ext cx="9831318" cy="41658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619" y="787797"/>
            <a:ext cx="1751723" cy="5594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01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>
          <a:xfrm>
            <a:off x="1997869" y="276225"/>
            <a:ext cx="8664666" cy="514985"/>
          </a:xfrm>
          <a:prstGeom prst="rect">
            <a:avLst/>
          </a:prstGeom>
        </p:spPr>
        <p:txBody>
          <a:bodyPr lIns="0" tIns="0" rIns="0" bIns="0"/>
          <a:lstStyle>
            <a:lvl1pPr marL="12700" algn="ctr" defTabSz="914400" rtl="0" eaLnBrk="1" latinLnBrk="0" hangingPunct="1">
              <a:lnSpc>
                <a:spcPct val="100000"/>
              </a:lnSpc>
              <a:defRPr sz="2800" b="1" kern="1200" spc="190" dirty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5269" y="1180724"/>
            <a:ext cx="6477000" cy="5991225"/>
          </a:xfrm>
          <a:prstGeom prst="rect">
            <a:avLst/>
          </a:prstGeom>
          <a:solidFill>
            <a:srgbClr val="0B6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22269" y="1180723"/>
            <a:ext cx="6477000" cy="5991225"/>
          </a:xfrm>
          <a:prstGeom prst="rect">
            <a:avLst/>
          </a:prstGeom>
          <a:solidFill>
            <a:srgbClr val="DEB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435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201106" y="0"/>
            <a:ext cx="4243432" cy="7562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31" tIns="50415" rIns="100831" bIns="50415" rtlCol="0" anchor="ctr"/>
          <a:lstStyle/>
          <a:p>
            <a:pPr algn="ctr"/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D34C-EF8A-4570-A3D3-B844B8553936}" type="datetime1">
              <a:rPr lang="de-DE" smtClean="0"/>
              <a:pPr/>
              <a:t>28.07.2023</a:t>
            </a:fld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E50CA-19E7-4CA5-B79C-4C9B107B9F82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" t="52013" r="2137" b="24590"/>
          <a:stretch/>
        </p:blipFill>
        <p:spPr>
          <a:xfrm rot="5400000" flipH="1" flipV="1">
            <a:off x="-3437673" y="3437673"/>
            <a:ext cx="7562850" cy="6875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2122984" y="325349"/>
            <a:ext cx="956660" cy="114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3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303213"/>
            <a:ext cx="12101512" cy="12604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3362497" cy="7562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5385" y="2675129"/>
            <a:ext cx="2971728" cy="1106296"/>
          </a:xfrm>
        </p:spPr>
        <p:txBody>
          <a:bodyPr>
            <a:noAutofit/>
          </a:bodyPr>
          <a:lstStyle>
            <a:lvl1pPr>
              <a:defRPr sz="441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 Образец заголовка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20791" y="-2279"/>
            <a:ext cx="3362497" cy="3037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 dirty="0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-16184" y="-2279"/>
            <a:ext cx="381553" cy="3037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 dirty="0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65369" y="-2279"/>
            <a:ext cx="381553" cy="3037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 dirty="0"/>
          </a:p>
        </p:txBody>
      </p:sp>
      <p:sp>
        <p:nvSpPr>
          <p:cNvPr id="26" name="Номер слайда 3"/>
          <p:cNvSpPr txBox="1">
            <a:spLocks/>
          </p:cNvSpPr>
          <p:nvPr userDrawn="1"/>
        </p:nvSpPr>
        <p:spPr>
          <a:xfrm>
            <a:off x="12686026" y="7161600"/>
            <a:ext cx="953334" cy="401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4D34C4D-48A8-4D8F-9273-AF8BB664821E}" type="slidenum">
              <a:rPr lang="ru-RU" sz="1323" b="0" smtClean="0"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323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5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214" y="2270344"/>
            <a:ext cx="9831317" cy="1619760"/>
          </a:xfrm>
        </p:spPr>
        <p:txBody>
          <a:bodyPr anchor="b"/>
          <a:lstStyle>
            <a:lvl1pPr algn="l">
              <a:defRPr sz="4411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5214" y="3892948"/>
            <a:ext cx="9831317" cy="948830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154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619" y="3504821"/>
            <a:ext cx="1751723" cy="5594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448" y="3577565"/>
            <a:ext cx="859876" cy="40265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9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5213" y="2352886"/>
            <a:ext cx="4757046" cy="416587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9484" y="2344750"/>
            <a:ext cx="4757046" cy="416587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619" y="787797"/>
            <a:ext cx="1751723" cy="5594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448" y="868749"/>
            <a:ext cx="859876" cy="40265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2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1348" y="2175453"/>
            <a:ext cx="4402923" cy="635489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5214" y="2810943"/>
            <a:ext cx="4789058" cy="369878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77819" y="2171893"/>
            <a:ext cx="4409836" cy="635489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03250" y="2807383"/>
            <a:ext cx="4784405" cy="369878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619" y="787797"/>
            <a:ext cx="1751723" cy="5594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448" y="868749"/>
            <a:ext cx="859876" cy="40265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619" y="787797"/>
            <a:ext cx="1751723" cy="5594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9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619" y="787797"/>
            <a:ext cx="1751723" cy="5594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6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214" y="491936"/>
            <a:ext cx="3865304" cy="1076655"/>
          </a:xfrm>
        </p:spPr>
        <p:txBody>
          <a:bodyPr anchor="b"/>
          <a:lstStyle>
            <a:lvl1pPr algn="l">
              <a:defRPr sz="220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603" y="491936"/>
            <a:ext cx="5713929" cy="5971501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5214" y="1762915"/>
            <a:ext cx="3865304" cy="4700520"/>
          </a:xfrm>
        </p:spPr>
        <p:txBody>
          <a:bodyPr/>
          <a:lstStyle>
            <a:lvl1pPr marL="0" indent="0">
              <a:buNone/>
              <a:defRPr sz="1544"/>
            </a:lvl1pPr>
            <a:lvl2pPr marL="504154" indent="0">
              <a:buNone/>
              <a:defRPr sz="1323"/>
            </a:lvl2pPr>
            <a:lvl3pPr marL="1008309" indent="0">
              <a:buNone/>
              <a:defRPr sz="1103"/>
            </a:lvl3pPr>
            <a:lvl4pPr marL="1512463" indent="0">
              <a:buNone/>
              <a:defRPr sz="992"/>
            </a:lvl4pPr>
            <a:lvl5pPr marL="2016618" indent="0">
              <a:buNone/>
              <a:defRPr sz="992"/>
            </a:lvl5pPr>
            <a:lvl6pPr marL="2520772" indent="0">
              <a:buNone/>
              <a:defRPr sz="992"/>
            </a:lvl6pPr>
            <a:lvl7pPr marL="3024927" indent="0">
              <a:buNone/>
              <a:defRPr sz="992"/>
            </a:lvl7pPr>
            <a:lvl8pPr marL="3529081" indent="0">
              <a:buNone/>
              <a:defRPr sz="992"/>
            </a:lvl8pPr>
            <a:lvl9pPr marL="4033236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619" y="787797"/>
            <a:ext cx="1751723" cy="5594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5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214" y="5293995"/>
            <a:ext cx="9831318" cy="624986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55213" y="700225"/>
            <a:ext cx="9831318" cy="4251175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154" indent="0">
              <a:buNone/>
              <a:defRPr sz="1764"/>
            </a:lvl2pPr>
            <a:lvl3pPr marL="1008309" indent="0">
              <a:buNone/>
              <a:defRPr sz="1764"/>
            </a:lvl3pPr>
            <a:lvl4pPr marL="1512463" indent="0">
              <a:buNone/>
              <a:defRPr sz="1764"/>
            </a:lvl4pPr>
            <a:lvl5pPr marL="2016618" indent="0">
              <a:buNone/>
              <a:defRPr sz="1764"/>
            </a:lvl5pPr>
            <a:lvl6pPr marL="2520772" indent="0">
              <a:buNone/>
              <a:defRPr sz="1764"/>
            </a:lvl6pPr>
            <a:lvl7pPr marL="3024927" indent="0">
              <a:buNone/>
              <a:defRPr sz="1764"/>
            </a:lvl7pPr>
            <a:lvl8pPr marL="3529081" indent="0">
              <a:buNone/>
              <a:defRPr sz="1764"/>
            </a:lvl8pPr>
            <a:lvl9pPr marL="4033236" indent="0">
              <a:buNone/>
              <a:defRPr sz="17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5214" y="5918981"/>
            <a:ext cx="9831318" cy="544455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4154" indent="0">
              <a:buNone/>
              <a:defRPr sz="1323"/>
            </a:lvl2pPr>
            <a:lvl3pPr marL="1008309" indent="0">
              <a:buNone/>
              <a:defRPr sz="1103"/>
            </a:lvl3pPr>
            <a:lvl4pPr marL="1512463" indent="0">
              <a:buNone/>
              <a:defRPr sz="992"/>
            </a:lvl4pPr>
            <a:lvl5pPr marL="2016618" indent="0">
              <a:buNone/>
              <a:defRPr sz="992"/>
            </a:lvl5pPr>
            <a:lvl6pPr marL="2520772" indent="0">
              <a:buNone/>
              <a:defRPr sz="992"/>
            </a:lvl6pPr>
            <a:lvl7pPr marL="3024927" indent="0">
              <a:buNone/>
              <a:defRPr sz="992"/>
            </a:lvl7pPr>
            <a:lvl8pPr marL="3529081" indent="0">
              <a:buNone/>
              <a:defRPr sz="992"/>
            </a:lvl8pPr>
            <a:lvl9pPr marL="4033236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619" y="5416542"/>
            <a:ext cx="1751723" cy="5594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448" y="5495238"/>
            <a:ext cx="859876" cy="40265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4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52095"/>
            <a:ext cx="3144465" cy="732093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30017" y="173"/>
            <a:ext cx="2598786" cy="7557442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01668" cy="75628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9307" y="688255"/>
            <a:ext cx="9827224" cy="1412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5213" y="2352887"/>
            <a:ext cx="9831318" cy="4285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6107" y="6760510"/>
            <a:ext cx="1264046" cy="408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5214" y="6766433"/>
            <a:ext cx="840283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86448" y="868749"/>
            <a:ext cx="85987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7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669" r:id="rId17"/>
    <p:sldLayoutId id="2147483670" r:id="rId18"/>
    <p:sldLayoutId id="2147483665" r:id="rId19"/>
    <p:sldLayoutId id="2147483671" r:id="rId20"/>
    <p:sldLayoutId id="2147483672" r:id="rId21"/>
    <p:sldLayoutId id="2147483673" r:id="rId22"/>
    <p:sldLayoutId id="2147483675" r:id="rId23"/>
  </p:sldLayoutIdLst>
  <p:txStyles>
    <p:titleStyle>
      <a:lvl1pPr algn="l" defTabSz="504154" rtl="0" eaLnBrk="1" latinLnBrk="0" hangingPunct="1">
        <a:spcBef>
          <a:spcPct val="0"/>
        </a:spcBef>
        <a:buNone/>
        <a:defRPr sz="397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116" indent="-378116" algn="l" defTabSz="504154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9251" indent="-315097" algn="l" defTabSz="504154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0386" indent="-252077" algn="l" defTabSz="504154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4541" indent="-252077" algn="l" defTabSz="504154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8695" indent="-252077" algn="l" defTabSz="504154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2849" indent="-252077" algn="l" defTabSz="504154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7004" indent="-252077" algn="l" defTabSz="504154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1158" indent="-252077" algn="l" defTabSz="504154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5313" indent="-252077" algn="l" defTabSz="504154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15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50415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50415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50415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50415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50415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50415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50415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50415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7A842C2B-920C-C78E-A893-889DB879282F}"/>
              </a:ext>
            </a:extLst>
          </p:cNvPr>
          <p:cNvSpPr txBox="1"/>
          <p:nvPr/>
        </p:nvSpPr>
        <p:spPr>
          <a:xfrm>
            <a:off x="169069" y="894509"/>
            <a:ext cx="11806036" cy="6463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 marR="6387" algn="ctr">
              <a:lnSpc>
                <a:spcPct val="100499"/>
              </a:lnSpc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Стратегическая сессия</a:t>
            </a:r>
          </a:p>
          <a:p>
            <a:pPr marL="15968" marR="6387" algn="ctr">
              <a:lnSpc>
                <a:spcPct val="100499"/>
              </a:lnSpc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«Подведение итогов реализации Стратегии социально-экономического развития городского округа Тольятти за период 2019-2022 гг.»</a:t>
            </a:r>
          </a:p>
          <a:p>
            <a:pPr marL="15968" marR="6387" algn="ctr">
              <a:lnSpc>
                <a:spcPct val="100499"/>
              </a:lnSpc>
            </a:pP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968" marR="6387" algn="ctr">
              <a:lnSpc>
                <a:spcPct val="100499"/>
              </a:lnSpc>
            </a:pP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968" marR="6387" algn="ctr">
              <a:lnSpc>
                <a:spcPct val="100499"/>
              </a:lnSpc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Тематический блок:</a:t>
            </a:r>
          </a:p>
          <a:p>
            <a:pPr marL="15968" marR="6387" algn="ctr">
              <a:lnSpc>
                <a:spcPct val="100499"/>
              </a:lnSpc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«Человеческий потенциал»</a:t>
            </a:r>
          </a:p>
          <a:p>
            <a:pPr marL="15968" marR="6387" algn="ctr">
              <a:lnSpc>
                <a:spcPct val="100499"/>
              </a:lnSpc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Исполнение стратегии по отрасли «Социальное обеспечение»</a:t>
            </a:r>
          </a:p>
          <a:p>
            <a:pPr marL="15968" marR="6387" algn="just">
              <a:lnSpc>
                <a:spcPct val="100499"/>
              </a:lnSpc>
            </a:pP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968" marR="6387" algn="r">
              <a:lnSpc>
                <a:spcPct val="100499"/>
              </a:lnSpc>
            </a:pP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968" marR="6387" algn="r">
              <a:lnSpc>
                <a:spcPct val="100499"/>
              </a:lnSpc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Докладчик: руководитель департамента социального обеспечения</a:t>
            </a:r>
          </a:p>
          <a:p>
            <a:pPr marL="15968" marR="6387" algn="r">
              <a:lnSpc>
                <a:spcPct val="100499"/>
              </a:lnSpc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Лысова Светлана Вениаминовна</a:t>
            </a:r>
          </a:p>
          <a:p>
            <a:pPr marL="15968" marR="6387" algn="r">
              <a:lnSpc>
                <a:spcPct val="100499"/>
              </a:lnSpc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Тольятти, июль 2023</a:t>
            </a:r>
          </a:p>
          <a:p>
            <a:pPr marL="15968" marR="6387" algn="r">
              <a:lnSpc>
                <a:spcPct val="100499"/>
              </a:lnSpc>
            </a:pP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968" marR="6387" algn="r">
              <a:lnSpc>
                <a:spcPct val="100499"/>
              </a:lnSpc>
            </a:pP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27669" y="291465"/>
            <a:ext cx="1061836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9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97183" y="123825"/>
            <a:ext cx="1061836" cy="1266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069" y="2028825"/>
            <a:ext cx="1310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УКАЗ ПРЕЗИДЕНТА РФ от 9.11.2022 № 809 </a:t>
            </a:r>
          </a:p>
          <a:p>
            <a:pPr algn="ctr" font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</p:txBody>
      </p:sp>
      <p:pic>
        <p:nvPicPr>
          <p:cNvPr id="1026" name="Picture 2" descr="https://umctvr.ru/upload/iblock/e31/nlnn41yftmsgcblnplnfyc35nlvev7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69" y="352425"/>
            <a:ext cx="2057400" cy="153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1469" y="3857625"/>
            <a:ext cx="12837550" cy="210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275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охранение, укрепление и продвижение традиционных семейных ценностей (в том числе защита института брака как союза мужчины и женщины), обеспечение преемственности поколений, забота о достойной жизни старшего поколения;</a:t>
            </a:r>
          </a:p>
          <a:p>
            <a:pPr indent="450215" algn="just">
              <a:spcAft>
                <a:spcPts val="1275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Формирование представления о сбережении народа России как об основном стратегическом национальном приоритете.</a:t>
            </a:r>
          </a:p>
        </p:txBody>
      </p:sp>
    </p:spTree>
    <p:extLst>
      <p:ext uri="{BB962C8B-B14F-4D97-AF65-F5344CB8AC3E}">
        <p14:creationId xmlns:p14="http://schemas.microsoft.com/office/powerpoint/2010/main" val="361389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3869" y="276225"/>
            <a:ext cx="1061836" cy="1266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0869" y="352425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Популяризация семейных ценностей</a:t>
            </a:r>
          </a:p>
        </p:txBody>
      </p:sp>
      <p:pic>
        <p:nvPicPr>
          <p:cNvPr id="5" name="Рисунок 4" descr="psKj3rfSpIqgM0QqAF0YtbYRyLkO6oRfqv6PjxrhBMySuI19COataa0HZUBIRYG_gFPpMLbbdGf78zSlswYIm_T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8403" y="3998918"/>
            <a:ext cx="4805466" cy="3202393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/>
          <a:srcRect r="-1563" b="22222"/>
          <a:stretch>
            <a:fillRect/>
          </a:stretch>
        </p:blipFill>
        <p:spPr>
          <a:xfrm>
            <a:off x="561895" y="1235389"/>
            <a:ext cx="5120716" cy="2205847"/>
          </a:xfrm>
          <a:prstGeom prst="rect">
            <a:avLst/>
          </a:prstGeom>
        </p:spPr>
      </p:pic>
      <p:pic>
        <p:nvPicPr>
          <p:cNvPr id="7" name="Рисунок 6" descr="6381f60d62521_94ztTniljBFgnpwfpry_B2P9gsoXUCUiWXmJ_lvv_gq7xVGm7DH1AZE1AmMaw4aPrZrxyoEtdLsZCY4DyJJkqB9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71" y="3629025"/>
            <a:ext cx="3361267" cy="1890713"/>
          </a:xfrm>
          <a:prstGeom prst="rect">
            <a:avLst/>
          </a:prstGeom>
        </p:spPr>
      </p:pic>
      <p:pic>
        <p:nvPicPr>
          <p:cNvPr id="8" name="Рисунок 7" descr="6381f5e4d1683_AOCDFqzc3xY6_ZhG83szeyokNbACwDZCdxEeWm9K5mYxizAMnuuNIy1yTG5CLzMcrQo3iPp_MkWBG5TPK9gKl6LJ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253" y="5153025"/>
            <a:ext cx="3641398" cy="204828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747652" y="2477539"/>
            <a:ext cx="2702831" cy="13520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семьи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1200 чел.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2669" y="132264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городских праздничных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мероприятий: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60669" y="2452860"/>
            <a:ext cx="2895600" cy="14014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матери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1200 чел.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3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97183" y="123825"/>
            <a:ext cx="1061836" cy="126682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1993" y="378410"/>
            <a:ext cx="11211410" cy="12604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1008400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Создание благоприятных условий в семьях для воспитания детей, оставшихся без попечения родителей</a:t>
            </a:r>
            <a:br>
              <a:rPr lang="ru-RU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008400">
              <a:spcBef>
                <a:spcPct val="0"/>
              </a:spcBef>
              <a:defRPr/>
            </a:pPr>
            <a:r>
              <a:rPr lang="ru-RU" sz="2647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Средства бюджета городского округа Тольятти</a:t>
            </a:r>
            <a:endParaRPr lang="ru-RU" sz="264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94652" y="2336473"/>
            <a:ext cx="4254133" cy="12604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2499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8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Выплата единовременного пособия  в связи с вручением медали                       «За особые успехи в учении»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1993" y="3726203"/>
            <a:ext cx="4800600" cy="483722"/>
          </a:xfrm>
          <a:prstGeom prst="rect">
            <a:avLst/>
          </a:prstGeom>
          <a:noFill/>
        </p:spPr>
        <p:txBody>
          <a:bodyPr wrap="square" lIns="75629" tIns="37814" rIns="75629" bIns="3781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756300"/>
            <a:r>
              <a:rPr lang="ru-RU" sz="2647" b="1" dirty="0">
                <a:ln w="5080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1500 руб.</a:t>
            </a:r>
          </a:p>
        </p:txBody>
      </p:sp>
      <p:pic>
        <p:nvPicPr>
          <p:cNvPr id="9" name="Рисунок 8" descr="особые успехи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0069" y="5171228"/>
            <a:ext cx="3481956" cy="2151581"/>
          </a:xfrm>
          <a:prstGeom prst="rect">
            <a:avLst/>
          </a:prstGeom>
        </p:spPr>
      </p:pic>
      <p:pic>
        <p:nvPicPr>
          <p:cNvPr id="10" name="Рисунок 9" descr="7foavh7xw0u_mainnews_16250489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329" y="4543425"/>
            <a:ext cx="3285978" cy="220776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50069" y="2409825"/>
            <a:ext cx="4254133" cy="11817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2499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8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Выплата ежемесячного пособия на содержание ребенка, переданного в приемную семью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51069" y="3726203"/>
            <a:ext cx="2814074" cy="483722"/>
          </a:xfrm>
          <a:prstGeom prst="rect">
            <a:avLst/>
          </a:prstGeom>
          <a:noFill/>
        </p:spPr>
        <p:txBody>
          <a:bodyPr wrap="square" lIns="75629" tIns="37814" rIns="75629" bIns="3781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756300"/>
            <a:r>
              <a:rPr lang="en-US" sz="2647" b="1" dirty="0">
                <a:ln w="5080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30</a:t>
            </a:r>
            <a:r>
              <a:rPr lang="ru-RU" sz="2647" b="1" dirty="0">
                <a:ln w="5080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000 руб.</a:t>
            </a:r>
          </a:p>
        </p:txBody>
      </p:sp>
      <p:pic>
        <p:nvPicPr>
          <p:cNvPr id="13" name="Рисунок 12" descr="Ребенок-с-игрушко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669" y="4543425"/>
            <a:ext cx="2819400" cy="18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4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97183" y="123825"/>
            <a:ext cx="1061836" cy="1266825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626269" y="276225"/>
            <a:ext cx="11201400" cy="3314307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>
              <a:spcAft>
                <a:spcPts val="60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«Укрепление общественного </a:t>
            </a:r>
          </a:p>
          <a:p>
            <a:pPr algn="ctr">
              <a:spcAft>
                <a:spcPts val="60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 в городском округе Тольятти»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2021-2024 годы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292" y="3980197"/>
            <a:ext cx="12097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«Создание условий для профилактики неинфекционных и инфекционных  заболеваний»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25" y="3781425"/>
            <a:ext cx="914400" cy="9144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388270" y="5108526"/>
            <a:ext cx="12056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«Формирование среды, стимулирующей здоровый образ жизни, включая здоровое питание и физическую активность»</a:t>
            </a:r>
            <a:br>
              <a:rPr lang="ru-RU" sz="2400" b="1" dirty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</a:br>
            <a:endParaRPr lang="ru-RU" sz="2400" b="1" dirty="0">
              <a:solidFill>
                <a:schemeClr val="tx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69" y="5085490"/>
            <a:ext cx="914400" cy="9144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140869" y="6342625"/>
            <a:ext cx="7446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>«Проведение информационной кампании»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69" y="60229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0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97183" y="123825"/>
            <a:ext cx="1061836" cy="1266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3869" y="200025"/>
            <a:ext cx="1181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Создание благоприятных условий в целях привлечения медицинских работников для работы в  государственных учреждениях  здравоохранения Самарской области, расположенных на территории городского округа Тольятти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0671" y="1946403"/>
            <a:ext cx="12304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>
                <a:latin typeface="Georgia" panose="02040502050405020303" pitchFamily="18" charset="0"/>
              </a:rPr>
              <a:t>Денежные выплаты студентам высших учебных заведений и ординаторам, обучающимся по медицинским специальностям и заключившим договор о целевом обучении с государственным учреждением здравоохранения, подведомственным министерству здравоохранения Самарской области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13" name="Содержимое 6" descr="медколледж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10671" y="2943225"/>
            <a:ext cx="2788876" cy="1748352"/>
          </a:xfrm>
        </p:spPr>
      </p:pic>
      <p:sp>
        <p:nvSpPr>
          <p:cNvPr id="15" name="Заголовок 15"/>
          <p:cNvSpPr>
            <a:spLocks noGrp="1"/>
          </p:cNvSpPr>
          <p:nvPr>
            <p:ph type="title"/>
          </p:nvPr>
        </p:nvSpPr>
        <p:spPr>
          <a:xfrm>
            <a:off x="3594620" y="3500050"/>
            <a:ext cx="9220200" cy="52447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выплату получили 389 студентов (1000 руб. в месяц)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743" y="4691577"/>
            <a:ext cx="13010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>
                <a:latin typeface="Georgia" panose="02040502050405020303" pitchFamily="18" charset="0"/>
              </a:rPr>
              <a:t>Ежемесячные денежные выплаты отдельным категориям врачей, работающих с  высокотехнологичным медицинским оборудованием</a:t>
            </a:r>
          </a:p>
        </p:txBody>
      </p:sp>
      <p:pic>
        <p:nvPicPr>
          <p:cNvPr id="21" name="Содержимое 7" descr="операц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02" y="5358634"/>
            <a:ext cx="2799916" cy="2012536"/>
          </a:xfrm>
          <a:prstGeom prst="rect">
            <a:avLst/>
          </a:prstGeom>
        </p:spPr>
      </p:pic>
      <p:sp>
        <p:nvSpPr>
          <p:cNvPr id="22" name="Заголовок 15"/>
          <p:cNvSpPr txBox="1">
            <a:spLocks/>
          </p:cNvSpPr>
          <p:nvPr/>
        </p:nvSpPr>
        <p:spPr>
          <a:xfrm>
            <a:off x="3569726" y="5812483"/>
            <a:ext cx="9589294" cy="707750"/>
          </a:xfrm>
          <a:prstGeom prst="roundRect">
            <a:avLst/>
          </a:prstGeom>
          <a:ln w="57150" cap="rnd" cmpd="sng" algn="ctr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504154" rtl="0" eaLnBrk="1" latinLnBrk="0" hangingPunct="1">
              <a:spcBef>
                <a:spcPct val="0"/>
              </a:spcBef>
              <a:buNone/>
              <a:defRPr sz="397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выплату получали 10 врачей (30 000 руб. в месяц)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4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97183" y="123825"/>
            <a:ext cx="1061836" cy="12668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7669" y="352425"/>
            <a:ext cx="1135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ДОСТИЖЕНИЕ ПОКАЗАТЕЛЕЙ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Федерального проекта «Обеспечение медицинских организаций системы здравоохранения Самарской области квалифицированными кадрами» национального проекта «Здравоохранения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6269" y="2173157"/>
            <a:ext cx="1181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«Укомплектованность медицинских организаций, оказывающих медицинскую помощь в амбулаторных условиях (врачами)»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4869" y="4086225"/>
            <a:ext cx="1135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«Укомплектованность медицинских организаций, оказывающих медицинскую помощь в амбулаторных условиях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(средними медицинским персоналом)»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1669" y="307919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77 %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1169" y="544529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84,6%</a:t>
            </a:r>
          </a:p>
        </p:txBody>
      </p:sp>
    </p:spTree>
    <p:extLst>
      <p:ext uri="{BB962C8B-B14F-4D97-AF65-F5344CB8AC3E}">
        <p14:creationId xmlns:p14="http://schemas.microsoft.com/office/powerpoint/2010/main" val="23102796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2694</TotalTime>
  <Words>384</Words>
  <Application>Microsoft Office PowerPoint</Application>
  <PresentationFormat>Произвольный</PresentationFormat>
  <Paragraphs>50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Georgia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2022 году выплату получили 389 студентов (1000 руб. в месяц)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prezentation_ru</dc:title>
  <dc:creator>Администратор</dc:creator>
  <cp:lastModifiedBy>Константинович Дмитрий Александрович</cp:lastModifiedBy>
  <cp:revision>403</cp:revision>
  <cp:lastPrinted>2023-07-21T03:52:57Z</cp:lastPrinted>
  <dcterms:created xsi:type="dcterms:W3CDTF">2017-09-18T06:39:19Z</dcterms:created>
  <dcterms:modified xsi:type="dcterms:W3CDTF">2023-07-28T05:50:35Z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2017-09-18T00:00:00Z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2017-09-18T00:00:00Z</vt:filetime>
  </property>
</Properties>
</file>